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8" r:id="rId4"/>
  </p:sldMasterIdLst>
  <p:notesMasterIdLst>
    <p:notesMasterId r:id="rId81"/>
  </p:notesMasterIdLst>
  <p:sldIdLst>
    <p:sldId id="368" r:id="rId5"/>
    <p:sldId id="333" r:id="rId6"/>
    <p:sldId id="334" r:id="rId7"/>
    <p:sldId id="335" r:id="rId8"/>
    <p:sldId id="337" r:id="rId9"/>
    <p:sldId id="338" r:id="rId10"/>
    <p:sldId id="339" r:id="rId11"/>
    <p:sldId id="257" r:id="rId12"/>
    <p:sldId id="258" r:id="rId13"/>
    <p:sldId id="322" r:id="rId14"/>
    <p:sldId id="328" r:id="rId15"/>
    <p:sldId id="314" r:id="rId16"/>
    <p:sldId id="319" r:id="rId17"/>
    <p:sldId id="336" r:id="rId18"/>
    <p:sldId id="259" r:id="rId19"/>
    <p:sldId id="261" r:id="rId20"/>
    <p:sldId id="260" r:id="rId21"/>
    <p:sldId id="356" r:id="rId22"/>
    <p:sldId id="286" r:id="rId23"/>
    <p:sldId id="340" r:id="rId24"/>
    <p:sldId id="263" r:id="rId25"/>
    <p:sldId id="316" r:id="rId26"/>
    <p:sldId id="363" r:id="rId27"/>
    <p:sldId id="300" r:id="rId28"/>
    <p:sldId id="265" r:id="rId29"/>
    <p:sldId id="349" r:id="rId30"/>
    <p:sldId id="266" r:id="rId31"/>
    <p:sldId id="289" r:id="rId32"/>
    <p:sldId id="341" r:id="rId33"/>
    <p:sldId id="287" r:id="rId34"/>
    <p:sldId id="348" r:id="rId35"/>
    <p:sldId id="288" r:id="rId36"/>
    <p:sldId id="365" r:id="rId37"/>
    <p:sldId id="364" r:id="rId38"/>
    <p:sldId id="369" r:id="rId39"/>
    <p:sldId id="323" r:id="rId40"/>
    <p:sldId id="301" r:id="rId41"/>
    <p:sldId id="272" r:id="rId42"/>
    <p:sldId id="350" r:id="rId43"/>
    <p:sldId id="290" r:id="rId44"/>
    <p:sldId id="315" r:id="rId45"/>
    <p:sldId id="294" r:id="rId46"/>
    <p:sldId id="358" r:id="rId47"/>
    <p:sldId id="342" r:id="rId48"/>
    <p:sldId id="307" r:id="rId49"/>
    <p:sldId id="275" r:id="rId50"/>
    <p:sldId id="354" r:id="rId51"/>
    <p:sldId id="308" r:id="rId52"/>
    <p:sldId id="360" r:id="rId53"/>
    <p:sldId id="344" r:id="rId54"/>
    <p:sldId id="309" r:id="rId55"/>
    <p:sldId id="331" r:id="rId56"/>
    <p:sldId id="310" r:id="rId57"/>
    <p:sldId id="359" r:id="rId58"/>
    <p:sldId id="345" r:id="rId59"/>
    <p:sldId id="327" r:id="rId60"/>
    <p:sldId id="330" r:id="rId61"/>
    <p:sldId id="317" r:id="rId62"/>
    <p:sldId id="366" r:id="rId63"/>
    <p:sldId id="302" r:id="rId64"/>
    <p:sldId id="278" r:id="rId65"/>
    <p:sldId id="351" r:id="rId66"/>
    <p:sldId id="296" r:id="rId67"/>
    <p:sldId id="279" r:id="rId68"/>
    <p:sldId id="297" r:id="rId69"/>
    <p:sldId id="361" r:id="rId70"/>
    <p:sldId id="298" r:id="rId71"/>
    <p:sldId id="346" r:id="rId72"/>
    <p:sldId id="304" r:id="rId73"/>
    <p:sldId id="281" r:id="rId74"/>
    <p:sldId id="318" r:id="rId75"/>
    <p:sldId id="367" r:id="rId76"/>
    <p:sldId id="332" r:id="rId77"/>
    <p:sldId id="352" r:id="rId78"/>
    <p:sldId id="353" r:id="rId79"/>
    <p:sldId id="362" r:id="rId80"/>
  </p:sldIdLst>
  <p:sldSz cx="12192000" cy="6858000"/>
  <p:notesSz cx="6858000" cy="9144000"/>
  <p:embeddedFontLst>
    <p:embeddedFont>
      <p:font typeface="Lato" panose="020F0502020204030203" pitchFamily="34" charset="0"/>
      <p:regular r:id="rId82"/>
      <p:bold r:id="rId83"/>
      <p:italic r:id="rId84"/>
      <p:boldItalic r:id="rId85"/>
    </p:embeddedFont>
    <p:embeddedFont>
      <p:font typeface="PODIUM Sharp 3.10" panose="020B0604020202020204" charset="0"/>
      <p:bold r:id="rId86"/>
      <p:boldItalic r:id="rId87"/>
    </p:embeddedFont>
    <p:embeddedFont>
      <p:font typeface="PODIUM Sharp 3.10" panose="020B0604020202020204" charset="0"/>
      <p:bold r:id="rId86"/>
      <p:boldItalic r:id="rId87"/>
    </p:embeddedFont>
    <p:embeddedFont>
      <p:font typeface="PODIUM Sharp 5.9" panose="020B0604020202020204" charset="0"/>
      <p:bold r:id="rId88"/>
      <p:boldItalic r:id="rId89"/>
    </p:embeddedFont>
    <p:embeddedFont>
      <p:font typeface="PODIUM Sharp 6.9" panose="020B0604020202020204" charset="0"/>
      <p:bold r:id="rId90"/>
      <p:boldItalic r:id="rId91"/>
    </p:embeddedFont>
    <p:embeddedFont>
      <p:font typeface="Roboto" panose="02000000000000000000" pitchFamily="2" charset="0"/>
      <p:regular r:id="rId92"/>
      <p:bold r:id="rId93"/>
      <p:italic r:id="rId94"/>
      <p:boldItalic r:id="rId95"/>
    </p:embeddedFont>
    <p:embeddedFont>
      <p:font typeface="Segoe UI Black" panose="020B0A02040204020203" pitchFamily="34" charset="0"/>
      <p:bold r:id="rId96"/>
      <p:boldItalic r:id="rId97"/>
    </p:embeddedFont>
    <p:embeddedFont>
      <p:font typeface="Wingdings 2" panose="05020102010507070707" pitchFamily="18" charset="2"/>
      <p:regular r:id="rId9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1B25"/>
    <a:srgbClr val="B776E8"/>
    <a:srgbClr val="B2474C"/>
    <a:srgbClr val="F81C1C"/>
    <a:srgbClr val="1C265A"/>
    <a:srgbClr val="242B57"/>
    <a:srgbClr val="FFFFFF"/>
    <a:srgbClr val="FF3300"/>
    <a:srgbClr val="6CA37F"/>
    <a:srgbClr val="79ED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E63B98-2D50-6EF1-B115-6161EB7D5CC0}" v="184" dt="2026-02-23T13:22:46.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9" d="100"/>
          <a:sy n="149" d="100"/>
        </p:scale>
        <p:origin x="138" y="15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font" Target="fonts/font4.fntdata"/><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6.fntdata"/><Relationship Id="rId104"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6.fntdata"/><Relationship Id="rId61" Type="http://schemas.openxmlformats.org/officeDocument/2006/relationships/slide" Target="slides/slide57.xml"/><Relationship Id="rId82" Type="http://schemas.openxmlformats.org/officeDocument/2006/relationships/font" Target="fonts/font1.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MHIZLI Karima" userId="S::karima.elmhizli@radiofrance.com::9e0508f1-dba9-49e1-bcc9-a9a7a9abc017" providerId="AD" clId="Web-{7EE63B98-2D50-6EF1-B115-6161EB7D5CC0}"/>
    <pc:docChg chg="modSld">
      <pc:chgData name="ELMHIZLI Karima" userId="S::karima.elmhizli@radiofrance.com::9e0508f1-dba9-49e1-bcc9-a9a7a9abc017" providerId="AD" clId="Web-{7EE63B98-2D50-6EF1-B115-6161EB7D5CC0}" dt="2026-02-23T13:22:46.287" v="181" actId="20577"/>
      <pc:docMkLst>
        <pc:docMk/>
      </pc:docMkLst>
      <pc:sldChg chg="addSp">
        <pc:chgData name="ELMHIZLI Karima" userId="S::karima.elmhizli@radiofrance.com::9e0508f1-dba9-49e1-bcc9-a9a7a9abc017" providerId="AD" clId="Web-{7EE63B98-2D50-6EF1-B115-6161EB7D5CC0}" dt="2026-02-23T13:15:59.687" v="33"/>
        <pc:sldMkLst>
          <pc:docMk/>
          <pc:sldMk cId="3343871336" sldId="257"/>
        </pc:sldMkLst>
        <pc:picChg chg="add">
          <ac:chgData name="ELMHIZLI Karima" userId="S::karima.elmhizli@radiofrance.com::9e0508f1-dba9-49e1-bcc9-a9a7a9abc017" providerId="AD" clId="Web-{7EE63B98-2D50-6EF1-B115-6161EB7D5CC0}" dt="2026-02-23T13:15:59.687" v="33"/>
          <ac:picMkLst>
            <pc:docMk/>
            <pc:sldMk cId="3343871336" sldId="257"/>
            <ac:picMk id="5" creationId="{E729D349-03F9-AF4D-A24A-9C7514861139}"/>
          </ac:picMkLst>
        </pc:picChg>
      </pc:sldChg>
      <pc:sldChg chg="addSp">
        <pc:chgData name="ELMHIZLI Karima" userId="S::karima.elmhizli@radiofrance.com::9e0508f1-dba9-49e1-bcc9-a9a7a9abc017" providerId="AD" clId="Web-{7EE63B98-2D50-6EF1-B115-6161EB7D5CC0}" dt="2026-02-23T13:16:01.797" v="34"/>
        <pc:sldMkLst>
          <pc:docMk/>
          <pc:sldMk cId="3960432038" sldId="258"/>
        </pc:sldMkLst>
        <pc:picChg chg="add">
          <ac:chgData name="ELMHIZLI Karima" userId="S::karima.elmhizli@radiofrance.com::9e0508f1-dba9-49e1-bcc9-a9a7a9abc017" providerId="AD" clId="Web-{7EE63B98-2D50-6EF1-B115-6161EB7D5CC0}" dt="2026-02-23T13:16:01.797" v="34"/>
          <ac:picMkLst>
            <pc:docMk/>
            <pc:sldMk cId="3960432038" sldId="258"/>
            <ac:picMk id="7" creationId="{4BFE704C-274F-DDA6-CD0A-EDB724D4A4CD}"/>
          </ac:picMkLst>
        </pc:picChg>
      </pc:sldChg>
      <pc:sldChg chg="addSp">
        <pc:chgData name="ELMHIZLI Karima" userId="S::karima.elmhizli@radiofrance.com::9e0508f1-dba9-49e1-bcc9-a9a7a9abc017" providerId="AD" clId="Web-{7EE63B98-2D50-6EF1-B115-6161EB7D5CC0}" dt="2026-02-23T13:16:35.688" v="44"/>
        <pc:sldMkLst>
          <pc:docMk/>
          <pc:sldMk cId="382021157" sldId="259"/>
        </pc:sldMkLst>
        <pc:picChg chg="add">
          <ac:chgData name="ELMHIZLI Karima" userId="S::karima.elmhizli@radiofrance.com::9e0508f1-dba9-49e1-bcc9-a9a7a9abc017" providerId="AD" clId="Web-{7EE63B98-2D50-6EF1-B115-6161EB7D5CC0}" dt="2026-02-23T13:16:35.688" v="44"/>
          <ac:picMkLst>
            <pc:docMk/>
            <pc:sldMk cId="382021157" sldId="259"/>
            <ac:picMk id="14" creationId="{97CBA2BC-70AA-C031-4F83-48825D06877A}"/>
          </ac:picMkLst>
        </pc:picChg>
      </pc:sldChg>
      <pc:sldChg chg="addSp">
        <pc:chgData name="ELMHIZLI Karima" userId="S::karima.elmhizli@radiofrance.com::9e0508f1-dba9-49e1-bcc9-a9a7a9abc017" providerId="AD" clId="Web-{7EE63B98-2D50-6EF1-B115-6161EB7D5CC0}" dt="2026-02-23T13:16:41.141" v="46"/>
        <pc:sldMkLst>
          <pc:docMk/>
          <pc:sldMk cId="3143439019" sldId="260"/>
        </pc:sldMkLst>
        <pc:picChg chg="add">
          <ac:chgData name="ELMHIZLI Karima" userId="S::karima.elmhizli@radiofrance.com::9e0508f1-dba9-49e1-bcc9-a9a7a9abc017" providerId="AD" clId="Web-{7EE63B98-2D50-6EF1-B115-6161EB7D5CC0}" dt="2026-02-23T13:16:41.141" v="46"/>
          <ac:picMkLst>
            <pc:docMk/>
            <pc:sldMk cId="3143439019" sldId="260"/>
            <ac:picMk id="17" creationId="{46D3511B-C4CF-78DA-9D8E-590A36D12182}"/>
          </ac:picMkLst>
        </pc:picChg>
      </pc:sldChg>
      <pc:sldChg chg="addSp">
        <pc:chgData name="ELMHIZLI Karima" userId="S::karima.elmhizli@radiofrance.com::9e0508f1-dba9-49e1-bcc9-a9a7a9abc017" providerId="AD" clId="Web-{7EE63B98-2D50-6EF1-B115-6161EB7D5CC0}" dt="2026-02-23T13:16:39.188" v="45"/>
        <pc:sldMkLst>
          <pc:docMk/>
          <pc:sldMk cId="2437915824" sldId="261"/>
        </pc:sldMkLst>
        <pc:picChg chg="add">
          <ac:chgData name="ELMHIZLI Karima" userId="S::karima.elmhizli@radiofrance.com::9e0508f1-dba9-49e1-bcc9-a9a7a9abc017" providerId="AD" clId="Web-{7EE63B98-2D50-6EF1-B115-6161EB7D5CC0}" dt="2026-02-23T13:16:39.188" v="45"/>
          <ac:picMkLst>
            <pc:docMk/>
            <pc:sldMk cId="2437915824" sldId="261"/>
            <ac:picMk id="20" creationId="{0C04EBFA-E1F0-8727-ADDB-6593D3261965}"/>
          </ac:picMkLst>
        </pc:picChg>
      </pc:sldChg>
      <pc:sldChg chg="addSp">
        <pc:chgData name="ELMHIZLI Karima" userId="S::karima.elmhizli@radiofrance.com::9e0508f1-dba9-49e1-bcc9-a9a7a9abc017" providerId="AD" clId="Web-{7EE63B98-2D50-6EF1-B115-6161EB7D5CC0}" dt="2026-02-23T13:16:49.251" v="49"/>
        <pc:sldMkLst>
          <pc:docMk/>
          <pc:sldMk cId="4218980000" sldId="263"/>
        </pc:sldMkLst>
        <pc:picChg chg="add">
          <ac:chgData name="ELMHIZLI Karima" userId="S::karima.elmhizli@radiofrance.com::9e0508f1-dba9-49e1-bcc9-a9a7a9abc017" providerId="AD" clId="Web-{7EE63B98-2D50-6EF1-B115-6161EB7D5CC0}" dt="2026-02-23T13:16:49.251" v="49"/>
          <ac:picMkLst>
            <pc:docMk/>
            <pc:sldMk cId="4218980000" sldId="263"/>
            <ac:picMk id="5" creationId="{023BD7C1-6AD7-8CA1-3A71-747B4ACF255C}"/>
          </ac:picMkLst>
        </pc:picChg>
      </pc:sldChg>
      <pc:sldChg chg="addSp">
        <pc:chgData name="ELMHIZLI Karima" userId="S::karima.elmhizli@radiofrance.com::9e0508f1-dba9-49e1-bcc9-a9a7a9abc017" providerId="AD" clId="Web-{7EE63B98-2D50-6EF1-B115-6161EB7D5CC0}" dt="2026-02-23T13:17:02.079" v="53"/>
        <pc:sldMkLst>
          <pc:docMk/>
          <pc:sldMk cId="2158170990" sldId="265"/>
        </pc:sldMkLst>
        <pc:picChg chg="add">
          <ac:chgData name="ELMHIZLI Karima" userId="S::karima.elmhizli@radiofrance.com::9e0508f1-dba9-49e1-bcc9-a9a7a9abc017" providerId="AD" clId="Web-{7EE63B98-2D50-6EF1-B115-6161EB7D5CC0}" dt="2026-02-23T13:17:02.079" v="53"/>
          <ac:picMkLst>
            <pc:docMk/>
            <pc:sldMk cId="2158170990" sldId="265"/>
            <ac:picMk id="13" creationId="{6544C4D2-0D4B-2249-F93C-E8CCED0D0CE7}"/>
          </ac:picMkLst>
        </pc:picChg>
      </pc:sldChg>
      <pc:sldChg chg="addSp">
        <pc:chgData name="ELMHIZLI Karima" userId="S::karima.elmhizli@radiofrance.com::9e0508f1-dba9-49e1-bcc9-a9a7a9abc017" providerId="AD" clId="Web-{7EE63B98-2D50-6EF1-B115-6161EB7D5CC0}" dt="2026-02-23T13:17:33.673" v="59"/>
        <pc:sldMkLst>
          <pc:docMk/>
          <pc:sldMk cId="2321302304" sldId="266"/>
        </pc:sldMkLst>
        <pc:picChg chg="add">
          <ac:chgData name="ELMHIZLI Karima" userId="S::karima.elmhizli@radiofrance.com::9e0508f1-dba9-49e1-bcc9-a9a7a9abc017" providerId="AD" clId="Web-{7EE63B98-2D50-6EF1-B115-6161EB7D5CC0}" dt="2026-02-23T13:17:33.673" v="59"/>
          <ac:picMkLst>
            <pc:docMk/>
            <pc:sldMk cId="2321302304" sldId="266"/>
            <ac:picMk id="7" creationId="{030B37A5-0436-203C-0D2A-C336CC4B43F7}"/>
          </ac:picMkLst>
        </pc:picChg>
      </pc:sldChg>
      <pc:sldChg chg="addSp">
        <pc:chgData name="ELMHIZLI Karima" userId="S::karima.elmhizli@radiofrance.com::9e0508f1-dba9-49e1-bcc9-a9a7a9abc017" providerId="AD" clId="Web-{7EE63B98-2D50-6EF1-B115-6161EB7D5CC0}" dt="2026-02-23T13:17:58.033" v="68"/>
        <pc:sldMkLst>
          <pc:docMk/>
          <pc:sldMk cId="3126937480" sldId="272"/>
        </pc:sldMkLst>
        <pc:picChg chg="add">
          <ac:chgData name="ELMHIZLI Karima" userId="S::karima.elmhizli@radiofrance.com::9e0508f1-dba9-49e1-bcc9-a9a7a9abc017" providerId="AD" clId="Web-{7EE63B98-2D50-6EF1-B115-6161EB7D5CC0}" dt="2026-02-23T13:17:58.033" v="68"/>
          <ac:picMkLst>
            <pc:docMk/>
            <pc:sldMk cId="3126937480" sldId="272"/>
            <ac:picMk id="4" creationId="{8895AD81-983A-0384-6A6B-1C4B04F34F41}"/>
          </ac:picMkLst>
        </pc:picChg>
      </pc:sldChg>
      <pc:sldChg chg="addSp">
        <pc:chgData name="ELMHIZLI Karima" userId="S::karima.elmhizli@radiofrance.com::9e0508f1-dba9-49e1-bcc9-a9a7a9abc017" providerId="AD" clId="Web-{7EE63B98-2D50-6EF1-B115-6161EB7D5CC0}" dt="2026-02-23T13:19:41.988" v="89"/>
        <pc:sldMkLst>
          <pc:docMk/>
          <pc:sldMk cId="747071750" sldId="275"/>
        </pc:sldMkLst>
        <pc:picChg chg="add">
          <ac:chgData name="ELMHIZLI Karima" userId="S::karima.elmhizli@radiofrance.com::9e0508f1-dba9-49e1-bcc9-a9a7a9abc017" providerId="AD" clId="Web-{7EE63B98-2D50-6EF1-B115-6161EB7D5CC0}" dt="2026-02-23T13:19:41.988" v="89"/>
          <ac:picMkLst>
            <pc:docMk/>
            <pc:sldMk cId="747071750" sldId="275"/>
            <ac:picMk id="8" creationId="{013FF3B6-2AB7-15E8-0046-4199857AADE1}"/>
          </ac:picMkLst>
        </pc:picChg>
      </pc:sldChg>
      <pc:sldChg chg="addSp">
        <pc:chgData name="ELMHIZLI Karima" userId="S::karima.elmhizli@radiofrance.com::9e0508f1-dba9-49e1-bcc9-a9a7a9abc017" providerId="AD" clId="Web-{7EE63B98-2D50-6EF1-B115-6161EB7D5CC0}" dt="2026-02-23T13:20:14.504" v="101"/>
        <pc:sldMkLst>
          <pc:docMk/>
          <pc:sldMk cId="4135736290" sldId="278"/>
        </pc:sldMkLst>
        <pc:picChg chg="add">
          <ac:chgData name="ELMHIZLI Karima" userId="S::karima.elmhizli@radiofrance.com::9e0508f1-dba9-49e1-bcc9-a9a7a9abc017" providerId="AD" clId="Web-{7EE63B98-2D50-6EF1-B115-6161EB7D5CC0}" dt="2026-02-23T13:20:14.504" v="101"/>
          <ac:picMkLst>
            <pc:docMk/>
            <pc:sldMk cId="4135736290" sldId="278"/>
            <ac:picMk id="7" creationId="{D96B6394-E203-6F6C-2BAA-1951E4660B97}"/>
          </ac:picMkLst>
        </pc:picChg>
      </pc:sldChg>
      <pc:sldChg chg="addSp">
        <pc:chgData name="ELMHIZLI Karima" userId="S::karima.elmhizli@radiofrance.com::9e0508f1-dba9-49e1-bcc9-a9a7a9abc017" providerId="AD" clId="Web-{7EE63B98-2D50-6EF1-B115-6161EB7D5CC0}" dt="2026-02-23T13:20:21.567" v="103"/>
        <pc:sldMkLst>
          <pc:docMk/>
          <pc:sldMk cId="3624407225" sldId="279"/>
        </pc:sldMkLst>
        <pc:picChg chg="add">
          <ac:chgData name="ELMHIZLI Karima" userId="S::karima.elmhizli@radiofrance.com::9e0508f1-dba9-49e1-bcc9-a9a7a9abc017" providerId="AD" clId="Web-{7EE63B98-2D50-6EF1-B115-6161EB7D5CC0}" dt="2026-02-23T13:20:21.567" v="103"/>
          <ac:picMkLst>
            <pc:docMk/>
            <pc:sldMk cId="3624407225" sldId="279"/>
            <ac:picMk id="13" creationId="{468A8775-36D5-F396-549F-C0EAC8844B74}"/>
          </ac:picMkLst>
        </pc:picChg>
      </pc:sldChg>
      <pc:sldChg chg="addSp">
        <pc:chgData name="ELMHIZLI Karima" userId="S::karima.elmhizli@radiofrance.com::9e0508f1-dba9-49e1-bcc9-a9a7a9abc017" providerId="AD" clId="Web-{7EE63B98-2D50-6EF1-B115-6161EB7D5CC0}" dt="2026-02-23T13:20:36.223" v="110"/>
        <pc:sldMkLst>
          <pc:docMk/>
          <pc:sldMk cId="1550288832" sldId="281"/>
        </pc:sldMkLst>
        <pc:picChg chg="add">
          <ac:chgData name="ELMHIZLI Karima" userId="S::karima.elmhizli@radiofrance.com::9e0508f1-dba9-49e1-bcc9-a9a7a9abc017" providerId="AD" clId="Web-{7EE63B98-2D50-6EF1-B115-6161EB7D5CC0}" dt="2026-02-23T13:20:36.223" v="110"/>
          <ac:picMkLst>
            <pc:docMk/>
            <pc:sldMk cId="1550288832" sldId="281"/>
            <ac:picMk id="8" creationId="{44D8A515-8C34-9252-30C2-94F2D3E35953}"/>
          </ac:picMkLst>
        </pc:picChg>
      </pc:sldChg>
      <pc:sldChg chg="addSp">
        <pc:chgData name="ELMHIZLI Karima" userId="S::karima.elmhizli@radiofrance.com::9e0508f1-dba9-49e1-bcc9-a9a7a9abc017" providerId="AD" clId="Web-{7EE63B98-2D50-6EF1-B115-6161EB7D5CC0}" dt="2026-02-23T13:16:45.688" v="48"/>
        <pc:sldMkLst>
          <pc:docMk/>
          <pc:sldMk cId="2280197734" sldId="286"/>
        </pc:sldMkLst>
        <pc:picChg chg="add">
          <ac:chgData name="ELMHIZLI Karima" userId="S::karima.elmhizli@radiofrance.com::9e0508f1-dba9-49e1-bcc9-a9a7a9abc017" providerId="AD" clId="Web-{7EE63B98-2D50-6EF1-B115-6161EB7D5CC0}" dt="2026-02-23T13:16:45.688" v="48"/>
          <ac:picMkLst>
            <pc:docMk/>
            <pc:sldMk cId="2280197734" sldId="286"/>
            <ac:picMk id="19" creationId="{4BEF2C7C-2F59-D11A-04B9-6487C9251BE1}"/>
          </ac:picMkLst>
        </pc:picChg>
      </pc:sldChg>
      <pc:sldChg chg="addSp">
        <pc:chgData name="ELMHIZLI Karima" userId="S::karima.elmhizli@radiofrance.com::9e0508f1-dba9-49e1-bcc9-a9a7a9abc017" providerId="AD" clId="Web-{7EE63B98-2D50-6EF1-B115-6161EB7D5CC0}" dt="2026-02-23T13:17:39.814" v="61"/>
        <pc:sldMkLst>
          <pc:docMk/>
          <pc:sldMk cId="200123526" sldId="287"/>
        </pc:sldMkLst>
        <pc:picChg chg="add">
          <ac:chgData name="ELMHIZLI Karima" userId="S::karima.elmhizli@radiofrance.com::9e0508f1-dba9-49e1-bcc9-a9a7a9abc017" providerId="AD" clId="Web-{7EE63B98-2D50-6EF1-B115-6161EB7D5CC0}" dt="2026-02-23T13:17:39.814" v="61"/>
          <ac:picMkLst>
            <pc:docMk/>
            <pc:sldMk cId="200123526" sldId="287"/>
            <ac:picMk id="5" creationId="{8DA53085-4EE1-645A-062D-CE1970B2C7D2}"/>
          </ac:picMkLst>
        </pc:picChg>
      </pc:sldChg>
      <pc:sldChg chg="addSp">
        <pc:chgData name="ELMHIZLI Karima" userId="S::karima.elmhizli@radiofrance.com::9e0508f1-dba9-49e1-bcc9-a9a7a9abc017" providerId="AD" clId="Web-{7EE63B98-2D50-6EF1-B115-6161EB7D5CC0}" dt="2026-02-23T13:17:42.392" v="62"/>
        <pc:sldMkLst>
          <pc:docMk/>
          <pc:sldMk cId="3127025899" sldId="288"/>
        </pc:sldMkLst>
        <pc:picChg chg="add">
          <ac:chgData name="ELMHIZLI Karima" userId="S::karima.elmhizli@radiofrance.com::9e0508f1-dba9-49e1-bcc9-a9a7a9abc017" providerId="AD" clId="Web-{7EE63B98-2D50-6EF1-B115-6161EB7D5CC0}" dt="2026-02-23T13:17:42.392" v="62"/>
          <ac:picMkLst>
            <pc:docMk/>
            <pc:sldMk cId="3127025899" sldId="288"/>
            <ac:picMk id="5" creationId="{D6E4B4BF-C931-5B68-FB83-037BA6795AC6}"/>
          </ac:picMkLst>
        </pc:picChg>
      </pc:sldChg>
      <pc:sldChg chg="addSp">
        <pc:chgData name="ELMHIZLI Karima" userId="S::karima.elmhizli@radiofrance.com::9e0508f1-dba9-49e1-bcc9-a9a7a9abc017" providerId="AD" clId="Web-{7EE63B98-2D50-6EF1-B115-6161EB7D5CC0}" dt="2026-02-23T13:17:36.095" v="60"/>
        <pc:sldMkLst>
          <pc:docMk/>
          <pc:sldMk cId="78542351" sldId="289"/>
        </pc:sldMkLst>
        <pc:picChg chg="add">
          <ac:chgData name="ELMHIZLI Karima" userId="S::karima.elmhizli@radiofrance.com::9e0508f1-dba9-49e1-bcc9-a9a7a9abc017" providerId="AD" clId="Web-{7EE63B98-2D50-6EF1-B115-6161EB7D5CC0}" dt="2026-02-23T13:17:36.095" v="60"/>
          <ac:picMkLst>
            <pc:docMk/>
            <pc:sldMk cId="78542351" sldId="289"/>
            <ac:picMk id="14" creationId="{C1D41246-0FF0-DDE7-F8C4-4E0217D17ADD}"/>
          </ac:picMkLst>
        </pc:picChg>
      </pc:sldChg>
      <pc:sldChg chg="addSp modSp">
        <pc:chgData name="ELMHIZLI Karima" userId="S::karima.elmhizli@radiofrance.com::9e0508f1-dba9-49e1-bcc9-a9a7a9abc017" providerId="AD" clId="Web-{7EE63B98-2D50-6EF1-B115-6161EB7D5CC0}" dt="2026-02-23T13:19:24.347" v="84" actId="1076"/>
        <pc:sldMkLst>
          <pc:docMk/>
          <pc:sldMk cId="4182646936" sldId="290"/>
        </pc:sldMkLst>
        <pc:picChg chg="add mod">
          <ac:chgData name="ELMHIZLI Karima" userId="S::karima.elmhizli@radiofrance.com::9e0508f1-dba9-49e1-bcc9-a9a7a9abc017" providerId="AD" clId="Web-{7EE63B98-2D50-6EF1-B115-6161EB7D5CC0}" dt="2026-02-23T13:19:24.347" v="84" actId="1076"/>
          <ac:picMkLst>
            <pc:docMk/>
            <pc:sldMk cId="4182646936" sldId="290"/>
            <ac:picMk id="13" creationId="{4A8AC8F5-E595-6813-45BA-502CA8823C76}"/>
          </ac:picMkLst>
        </pc:picChg>
        <pc:picChg chg="mod">
          <ac:chgData name="ELMHIZLI Karima" userId="S::karima.elmhizli@radiofrance.com::9e0508f1-dba9-49e1-bcc9-a9a7a9abc017" providerId="AD" clId="Web-{7EE63B98-2D50-6EF1-B115-6161EB7D5CC0}" dt="2026-02-23T13:19:21.144" v="83" actId="1076"/>
          <ac:picMkLst>
            <pc:docMk/>
            <pc:sldMk cId="4182646936" sldId="290"/>
            <ac:picMk id="23" creationId="{B63BF40F-E4C9-B0EC-27C3-A7569C9082D7}"/>
          </ac:picMkLst>
        </pc:picChg>
      </pc:sldChg>
      <pc:sldChg chg="addSp">
        <pc:chgData name="ELMHIZLI Karima" userId="S::karima.elmhizli@radiofrance.com::9e0508f1-dba9-49e1-bcc9-a9a7a9abc017" providerId="AD" clId="Web-{7EE63B98-2D50-6EF1-B115-6161EB7D5CC0}" dt="2026-02-23T13:19:32.832" v="86"/>
        <pc:sldMkLst>
          <pc:docMk/>
          <pc:sldMk cId="3438648980" sldId="294"/>
        </pc:sldMkLst>
        <pc:picChg chg="add">
          <ac:chgData name="ELMHIZLI Karima" userId="S::karima.elmhizli@radiofrance.com::9e0508f1-dba9-49e1-bcc9-a9a7a9abc017" providerId="AD" clId="Web-{7EE63B98-2D50-6EF1-B115-6161EB7D5CC0}" dt="2026-02-23T13:19:32.832" v="86"/>
          <ac:picMkLst>
            <pc:docMk/>
            <pc:sldMk cId="3438648980" sldId="294"/>
            <ac:picMk id="16" creationId="{1544C708-EBC8-534B-254C-9BA41FD460C5}"/>
          </ac:picMkLst>
        </pc:picChg>
      </pc:sldChg>
      <pc:sldChg chg="addSp">
        <pc:chgData name="ELMHIZLI Karima" userId="S::karima.elmhizli@radiofrance.com::9e0508f1-dba9-49e1-bcc9-a9a7a9abc017" providerId="AD" clId="Web-{7EE63B98-2D50-6EF1-B115-6161EB7D5CC0}" dt="2026-02-23T13:20:19.864" v="102"/>
        <pc:sldMkLst>
          <pc:docMk/>
          <pc:sldMk cId="258478838" sldId="296"/>
        </pc:sldMkLst>
        <pc:picChg chg="add">
          <ac:chgData name="ELMHIZLI Karima" userId="S::karima.elmhizli@radiofrance.com::9e0508f1-dba9-49e1-bcc9-a9a7a9abc017" providerId="AD" clId="Web-{7EE63B98-2D50-6EF1-B115-6161EB7D5CC0}" dt="2026-02-23T13:20:19.864" v="102"/>
          <ac:picMkLst>
            <pc:docMk/>
            <pc:sldMk cId="258478838" sldId="296"/>
            <ac:picMk id="12" creationId="{2DAD106F-01DA-2A43-4A8E-7CB603988FAA}"/>
          </ac:picMkLst>
        </pc:picChg>
      </pc:sldChg>
      <pc:sldChg chg="addSp">
        <pc:chgData name="ELMHIZLI Karima" userId="S::karima.elmhizli@radiofrance.com::9e0508f1-dba9-49e1-bcc9-a9a7a9abc017" providerId="AD" clId="Web-{7EE63B98-2D50-6EF1-B115-6161EB7D5CC0}" dt="2026-02-23T13:20:23.942" v="104"/>
        <pc:sldMkLst>
          <pc:docMk/>
          <pc:sldMk cId="3596501997" sldId="297"/>
        </pc:sldMkLst>
        <pc:picChg chg="add">
          <ac:chgData name="ELMHIZLI Karima" userId="S::karima.elmhizli@radiofrance.com::9e0508f1-dba9-49e1-bcc9-a9a7a9abc017" providerId="AD" clId="Web-{7EE63B98-2D50-6EF1-B115-6161EB7D5CC0}" dt="2026-02-23T13:20:23.942" v="104"/>
          <ac:picMkLst>
            <pc:docMk/>
            <pc:sldMk cId="3596501997" sldId="297"/>
            <ac:picMk id="12" creationId="{6F51044C-D0C7-FACC-FB84-5410EBF47A5A}"/>
          </ac:picMkLst>
        </pc:picChg>
      </pc:sldChg>
      <pc:sldChg chg="addSp">
        <pc:chgData name="ELMHIZLI Karima" userId="S::karima.elmhizli@radiofrance.com::9e0508f1-dba9-49e1-bcc9-a9a7a9abc017" providerId="AD" clId="Web-{7EE63B98-2D50-6EF1-B115-6161EB7D5CC0}" dt="2026-02-23T13:20:27.817" v="106"/>
        <pc:sldMkLst>
          <pc:docMk/>
          <pc:sldMk cId="3122416896" sldId="298"/>
        </pc:sldMkLst>
        <pc:picChg chg="add">
          <ac:chgData name="ELMHIZLI Karima" userId="S::karima.elmhizli@radiofrance.com::9e0508f1-dba9-49e1-bcc9-a9a7a9abc017" providerId="AD" clId="Web-{7EE63B98-2D50-6EF1-B115-6161EB7D5CC0}" dt="2026-02-23T13:20:27.817" v="106"/>
          <ac:picMkLst>
            <pc:docMk/>
            <pc:sldMk cId="3122416896" sldId="298"/>
            <ac:picMk id="4" creationId="{A2372A87-F13E-0BCA-A3CA-B77B221E5453}"/>
          </ac:picMkLst>
        </pc:picChg>
      </pc:sldChg>
      <pc:sldChg chg="addSp">
        <pc:chgData name="ELMHIZLI Karima" userId="S::karima.elmhizli@radiofrance.com::9e0508f1-dba9-49e1-bcc9-a9a7a9abc017" providerId="AD" clId="Web-{7EE63B98-2D50-6EF1-B115-6161EB7D5CC0}" dt="2026-02-23T13:17:00.001" v="52"/>
        <pc:sldMkLst>
          <pc:docMk/>
          <pc:sldMk cId="125920532" sldId="300"/>
        </pc:sldMkLst>
        <pc:picChg chg="add">
          <ac:chgData name="ELMHIZLI Karima" userId="S::karima.elmhizli@radiofrance.com::9e0508f1-dba9-49e1-bcc9-a9a7a9abc017" providerId="AD" clId="Web-{7EE63B98-2D50-6EF1-B115-6161EB7D5CC0}" dt="2026-02-23T13:17:00.001" v="52"/>
          <ac:picMkLst>
            <pc:docMk/>
            <pc:sldMk cId="125920532" sldId="300"/>
            <ac:picMk id="7" creationId="{232CD412-89A8-7C4A-D338-DA8F3F2FA47D}"/>
          </ac:picMkLst>
        </pc:picChg>
      </pc:sldChg>
      <pc:sldChg chg="addSp">
        <pc:chgData name="ELMHIZLI Karima" userId="S::karima.elmhizli@radiofrance.com::9e0508f1-dba9-49e1-bcc9-a9a7a9abc017" providerId="AD" clId="Web-{7EE63B98-2D50-6EF1-B115-6161EB7D5CC0}" dt="2026-02-23T13:17:55.783" v="67"/>
        <pc:sldMkLst>
          <pc:docMk/>
          <pc:sldMk cId="4017501505" sldId="301"/>
        </pc:sldMkLst>
        <pc:picChg chg="add">
          <ac:chgData name="ELMHIZLI Karima" userId="S::karima.elmhizli@radiofrance.com::9e0508f1-dba9-49e1-bcc9-a9a7a9abc017" providerId="AD" clId="Web-{7EE63B98-2D50-6EF1-B115-6161EB7D5CC0}" dt="2026-02-23T13:17:55.783" v="67"/>
          <ac:picMkLst>
            <pc:docMk/>
            <pc:sldMk cId="4017501505" sldId="301"/>
            <ac:picMk id="7" creationId="{BDA5FEAC-ABC6-93C0-38E3-21C0B1C5B4FE}"/>
          </ac:picMkLst>
        </pc:picChg>
      </pc:sldChg>
      <pc:sldChg chg="addSp">
        <pc:chgData name="ELMHIZLI Karima" userId="S::karima.elmhizli@radiofrance.com::9e0508f1-dba9-49e1-bcc9-a9a7a9abc017" providerId="AD" clId="Web-{7EE63B98-2D50-6EF1-B115-6161EB7D5CC0}" dt="2026-02-23T13:20:11.457" v="100"/>
        <pc:sldMkLst>
          <pc:docMk/>
          <pc:sldMk cId="4287847960" sldId="302"/>
        </pc:sldMkLst>
        <pc:picChg chg="add">
          <ac:chgData name="ELMHIZLI Karima" userId="S::karima.elmhizli@radiofrance.com::9e0508f1-dba9-49e1-bcc9-a9a7a9abc017" providerId="AD" clId="Web-{7EE63B98-2D50-6EF1-B115-6161EB7D5CC0}" dt="2026-02-23T13:20:11.457" v="100"/>
          <ac:picMkLst>
            <pc:docMk/>
            <pc:sldMk cId="4287847960" sldId="302"/>
            <ac:picMk id="7" creationId="{F8C1688D-1E47-F965-F7FF-46F20A2C14A8}"/>
          </ac:picMkLst>
        </pc:picChg>
      </pc:sldChg>
      <pc:sldChg chg="addSp">
        <pc:chgData name="ELMHIZLI Karima" userId="S::karima.elmhizli@radiofrance.com::9e0508f1-dba9-49e1-bcc9-a9a7a9abc017" providerId="AD" clId="Web-{7EE63B98-2D50-6EF1-B115-6161EB7D5CC0}" dt="2026-02-23T13:20:29.864" v="107"/>
        <pc:sldMkLst>
          <pc:docMk/>
          <pc:sldMk cId="3814401202" sldId="304"/>
        </pc:sldMkLst>
        <pc:picChg chg="add">
          <ac:chgData name="ELMHIZLI Karima" userId="S::karima.elmhizli@radiofrance.com::9e0508f1-dba9-49e1-bcc9-a9a7a9abc017" providerId="AD" clId="Web-{7EE63B98-2D50-6EF1-B115-6161EB7D5CC0}" dt="2026-02-23T13:20:29.864" v="107"/>
          <ac:picMkLst>
            <pc:docMk/>
            <pc:sldMk cId="3814401202" sldId="304"/>
            <ac:picMk id="13" creationId="{003D6D77-3336-5372-66AD-65FEC4713684}"/>
          </ac:picMkLst>
        </pc:picChg>
      </pc:sldChg>
      <pc:sldChg chg="addSp">
        <pc:chgData name="ELMHIZLI Karima" userId="S::karima.elmhizli@radiofrance.com::9e0508f1-dba9-49e1-bcc9-a9a7a9abc017" providerId="AD" clId="Web-{7EE63B98-2D50-6EF1-B115-6161EB7D5CC0}" dt="2026-02-23T13:19:39.285" v="88"/>
        <pc:sldMkLst>
          <pc:docMk/>
          <pc:sldMk cId="725405250" sldId="307"/>
        </pc:sldMkLst>
        <pc:picChg chg="add">
          <ac:chgData name="ELMHIZLI Karima" userId="S::karima.elmhizli@radiofrance.com::9e0508f1-dba9-49e1-bcc9-a9a7a9abc017" providerId="AD" clId="Web-{7EE63B98-2D50-6EF1-B115-6161EB7D5CC0}" dt="2026-02-23T13:19:39.285" v="88"/>
          <ac:picMkLst>
            <pc:docMk/>
            <pc:sldMk cId="725405250" sldId="307"/>
            <ac:picMk id="13" creationId="{E9441365-8381-4447-C497-FC95077CC126}"/>
          </ac:picMkLst>
        </pc:picChg>
      </pc:sldChg>
      <pc:sldChg chg="addSp">
        <pc:chgData name="ELMHIZLI Karima" userId="S::karima.elmhizli@radiofrance.com::9e0508f1-dba9-49e1-bcc9-a9a7a9abc017" providerId="AD" clId="Web-{7EE63B98-2D50-6EF1-B115-6161EB7D5CC0}" dt="2026-02-23T13:19:45.566" v="90"/>
        <pc:sldMkLst>
          <pc:docMk/>
          <pc:sldMk cId="1981052573" sldId="308"/>
        </pc:sldMkLst>
        <pc:picChg chg="add">
          <ac:chgData name="ELMHIZLI Karima" userId="S::karima.elmhizli@radiofrance.com::9e0508f1-dba9-49e1-bcc9-a9a7a9abc017" providerId="AD" clId="Web-{7EE63B98-2D50-6EF1-B115-6161EB7D5CC0}" dt="2026-02-23T13:19:45.566" v="90"/>
          <ac:picMkLst>
            <pc:docMk/>
            <pc:sldMk cId="1981052573" sldId="308"/>
            <ac:picMk id="16" creationId="{55C35BA7-9E93-40B1-CB3B-AAA4EFA3FA9F}"/>
          </ac:picMkLst>
        </pc:picChg>
      </pc:sldChg>
      <pc:sldChg chg="addSp">
        <pc:chgData name="ELMHIZLI Karima" userId="S::karima.elmhizli@radiofrance.com::9e0508f1-dba9-49e1-bcc9-a9a7a9abc017" providerId="AD" clId="Web-{7EE63B98-2D50-6EF1-B115-6161EB7D5CC0}" dt="2026-02-23T13:19:50.598" v="92"/>
        <pc:sldMkLst>
          <pc:docMk/>
          <pc:sldMk cId="455326967" sldId="309"/>
        </pc:sldMkLst>
        <pc:picChg chg="add">
          <ac:chgData name="ELMHIZLI Karima" userId="S::karima.elmhizli@radiofrance.com::9e0508f1-dba9-49e1-bcc9-a9a7a9abc017" providerId="AD" clId="Web-{7EE63B98-2D50-6EF1-B115-6161EB7D5CC0}" dt="2026-02-23T13:19:50.598" v="92"/>
          <ac:picMkLst>
            <pc:docMk/>
            <pc:sldMk cId="455326967" sldId="309"/>
            <ac:picMk id="13" creationId="{88B5FECA-4489-BDCD-7AA6-0BDA33445931}"/>
          </ac:picMkLst>
        </pc:picChg>
      </pc:sldChg>
      <pc:sldChg chg="addSp">
        <pc:chgData name="ELMHIZLI Karima" userId="S::karima.elmhizli@radiofrance.com::9e0508f1-dba9-49e1-bcc9-a9a7a9abc017" providerId="AD" clId="Web-{7EE63B98-2D50-6EF1-B115-6161EB7D5CC0}" dt="2026-02-23T13:19:55.254" v="94"/>
        <pc:sldMkLst>
          <pc:docMk/>
          <pc:sldMk cId="3422811824" sldId="310"/>
        </pc:sldMkLst>
        <pc:picChg chg="add">
          <ac:chgData name="ELMHIZLI Karima" userId="S::karima.elmhizli@radiofrance.com::9e0508f1-dba9-49e1-bcc9-a9a7a9abc017" providerId="AD" clId="Web-{7EE63B98-2D50-6EF1-B115-6161EB7D5CC0}" dt="2026-02-23T13:19:55.254" v="94"/>
          <ac:picMkLst>
            <pc:docMk/>
            <pc:sldMk cId="3422811824" sldId="310"/>
            <ac:picMk id="16" creationId="{DC04E0A4-0ED8-E248-87A4-B2103C714D58}"/>
          </ac:picMkLst>
        </pc:picChg>
      </pc:sldChg>
      <pc:sldChg chg="addSp">
        <pc:chgData name="ELMHIZLI Karima" userId="S::karima.elmhizli@radiofrance.com::9e0508f1-dba9-49e1-bcc9-a9a7a9abc017" providerId="AD" clId="Web-{7EE63B98-2D50-6EF1-B115-6161EB7D5CC0}" dt="2026-02-23T13:16:10.016" v="37"/>
        <pc:sldMkLst>
          <pc:docMk/>
          <pc:sldMk cId="3882544911" sldId="314"/>
        </pc:sldMkLst>
        <pc:picChg chg="add">
          <ac:chgData name="ELMHIZLI Karima" userId="S::karima.elmhizli@radiofrance.com::9e0508f1-dba9-49e1-bcc9-a9a7a9abc017" providerId="AD" clId="Web-{7EE63B98-2D50-6EF1-B115-6161EB7D5CC0}" dt="2026-02-23T13:16:10.016" v="37"/>
          <ac:picMkLst>
            <pc:docMk/>
            <pc:sldMk cId="3882544911" sldId="314"/>
            <ac:picMk id="7" creationId="{2766947C-C6E9-3CC3-3599-99C429DF4FEA}"/>
          </ac:picMkLst>
        </pc:picChg>
      </pc:sldChg>
      <pc:sldChg chg="addSp">
        <pc:chgData name="ELMHIZLI Karima" userId="S::karima.elmhizli@radiofrance.com::9e0508f1-dba9-49e1-bcc9-a9a7a9abc017" providerId="AD" clId="Web-{7EE63B98-2D50-6EF1-B115-6161EB7D5CC0}" dt="2026-02-23T13:19:30.254" v="85"/>
        <pc:sldMkLst>
          <pc:docMk/>
          <pc:sldMk cId="1773265362" sldId="315"/>
        </pc:sldMkLst>
        <pc:picChg chg="add">
          <ac:chgData name="ELMHIZLI Karima" userId="S::karima.elmhizli@radiofrance.com::9e0508f1-dba9-49e1-bcc9-a9a7a9abc017" providerId="AD" clId="Web-{7EE63B98-2D50-6EF1-B115-6161EB7D5CC0}" dt="2026-02-23T13:19:30.254" v="85"/>
          <ac:picMkLst>
            <pc:docMk/>
            <pc:sldMk cId="1773265362" sldId="315"/>
            <ac:picMk id="9" creationId="{BDDED40B-811F-717F-61DE-508648B1DE09}"/>
          </ac:picMkLst>
        </pc:picChg>
      </pc:sldChg>
      <pc:sldChg chg="addSp">
        <pc:chgData name="ELMHIZLI Karima" userId="S::karima.elmhizli@radiofrance.com::9e0508f1-dba9-49e1-bcc9-a9a7a9abc017" providerId="AD" clId="Web-{7EE63B98-2D50-6EF1-B115-6161EB7D5CC0}" dt="2026-02-23T13:16:51.376" v="50"/>
        <pc:sldMkLst>
          <pc:docMk/>
          <pc:sldMk cId="2380077547" sldId="316"/>
        </pc:sldMkLst>
        <pc:picChg chg="add">
          <ac:chgData name="ELMHIZLI Karima" userId="S::karima.elmhizli@radiofrance.com::9e0508f1-dba9-49e1-bcc9-a9a7a9abc017" providerId="AD" clId="Web-{7EE63B98-2D50-6EF1-B115-6161EB7D5CC0}" dt="2026-02-23T13:16:51.376" v="50"/>
          <ac:picMkLst>
            <pc:docMk/>
            <pc:sldMk cId="2380077547" sldId="316"/>
            <ac:picMk id="6" creationId="{95E203AC-6CC2-02AC-E741-1C6AE4DB2C44}"/>
          </ac:picMkLst>
        </pc:picChg>
      </pc:sldChg>
      <pc:sldChg chg="addSp">
        <pc:chgData name="ELMHIZLI Karima" userId="S::karima.elmhizli@radiofrance.com::9e0508f1-dba9-49e1-bcc9-a9a7a9abc017" providerId="AD" clId="Web-{7EE63B98-2D50-6EF1-B115-6161EB7D5CC0}" dt="2026-02-23T13:20:05.942" v="98"/>
        <pc:sldMkLst>
          <pc:docMk/>
          <pc:sldMk cId="3685804558" sldId="317"/>
        </pc:sldMkLst>
        <pc:picChg chg="add">
          <ac:chgData name="ELMHIZLI Karima" userId="S::karima.elmhizli@radiofrance.com::9e0508f1-dba9-49e1-bcc9-a9a7a9abc017" providerId="AD" clId="Web-{7EE63B98-2D50-6EF1-B115-6161EB7D5CC0}" dt="2026-02-23T13:20:05.942" v="98"/>
          <ac:picMkLst>
            <pc:docMk/>
            <pc:sldMk cId="3685804558" sldId="317"/>
            <ac:picMk id="10" creationId="{BD7E6C3E-83BA-9A7E-E7BB-D7F05B34507A}"/>
          </ac:picMkLst>
        </pc:picChg>
      </pc:sldChg>
      <pc:sldChg chg="addSp">
        <pc:chgData name="ELMHIZLI Karima" userId="S::karima.elmhizli@radiofrance.com::9e0508f1-dba9-49e1-bcc9-a9a7a9abc017" providerId="AD" clId="Web-{7EE63B98-2D50-6EF1-B115-6161EB7D5CC0}" dt="2026-02-23T13:20:34.989" v="109"/>
        <pc:sldMkLst>
          <pc:docMk/>
          <pc:sldMk cId="3226096037" sldId="318"/>
        </pc:sldMkLst>
        <pc:picChg chg="add">
          <ac:chgData name="ELMHIZLI Karima" userId="S::karima.elmhizli@radiofrance.com::9e0508f1-dba9-49e1-bcc9-a9a7a9abc017" providerId="AD" clId="Web-{7EE63B98-2D50-6EF1-B115-6161EB7D5CC0}" dt="2026-02-23T13:20:34.989" v="109"/>
          <ac:picMkLst>
            <pc:docMk/>
            <pc:sldMk cId="3226096037" sldId="318"/>
            <ac:picMk id="10" creationId="{A6632BF2-C476-1CB9-968D-7CE4CEED983C}"/>
          </ac:picMkLst>
        </pc:picChg>
      </pc:sldChg>
      <pc:sldChg chg="addSp modSp">
        <pc:chgData name="ELMHIZLI Karima" userId="S::karima.elmhizli@radiofrance.com::9e0508f1-dba9-49e1-bcc9-a9a7a9abc017" providerId="AD" clId="Web-{7EE63B98-2D50-6EF1-B115-6161EB7D5CC0}" dt="2026-02-23T13:16:32.469" v="43"/>
        <pc:sldMkLst>
          <pc:docMk/>
          <pc:sldMk cId="2810059759" sldId="319"/>
        </pc:sldMkLst>
        <pc:picChg chg="add mod modCrop">
          <ac:chgData name="ELMHIZLI Karima" userId="S::karima.elmhizli@radiofrance.com::9e0508f1-dba9-49e1-bcc9-a9a7a9abc017" providerId="AD" clId="Web-{7EE63B98-2D50-6EF1-B115-6161EB7D5CC0}" dt="2026-02-23T13:16:32.469" v="43"/>
          <ac:picMkLst>
            <pc:docMk/>
            <pc:sldMk cId="2810059759" sldId="319"/>
            <ac:picMk id="17" creationId="{1D88B3C6-3087-A613-1555-7B7BD9996895}"/>
          </ac:picMkLst>
        </pc:picChg>
      </pc:sldChg>
      <pc:sldChg chg="addSp">
        <pc:chgData name="ELMHIZLI Karima" userId="S::karima.elmhizli@radiofrance.com::9e0508f1-dba9-49e1-bcc9-a9a7a9abc017" providerId="AD" clId="Web-{7EE63B98-2D50-6EF1-B115-6161EB7D5CC0}" dt="2026-02-23T13:16:04.109" v="35"/>
        <pc:sldMkLst>
          <pc:docMk/>
          <pc:sldMk cId="4130316165" sldId="322"/>
        </pc:sldMkLst>
        <pc:picChg chg="add">
          <ac:chgData name="ELMHIZLI Karima" userId="S::karima.elmhizli@radiofrance.com::9e0508f1-dba9-49e1-bcc9-a9a7a9abc017" providerId="AD" clId="Web-{7EE63B98-2D50-6EF1-B115-6161EB7D5CC0}" dt="2026-02-23T13:16:04.109" v="35"/>
          <ac:picMkLst>
            <pc:docMk/>
            <pc:sldMk cId="4130316165" sldId="322"/>
            <ac:picMk id="4" creationId="{32169538-FE7A-7250-2B2C-4DF9F97F9308}"/>
          </ac:picMkLst>
        </pc:picChg>
      </pc:sldChg>
      <pc:sldChg chg="addSp">
        <pc:chgData name="ELMHIZLI Karima" userId="S::karima.elmhizli@radiofrance.com::9e0508f1-dba9-49e1-bcc9-a9a7a9abc017" providerId="AD" clId="Web-{7EE63B98-2D50-6EF1-B115-6161EB7D5CC0}" dt="2026-02-23T13:17:52.689" v="66"/>
        <pc:sldMkLst>
          <pc:docMk/>
          <pc:sldMk cId="1967067222" sldId="323"/>
        </pc:sldMkLst>
        <pc:picChg chg="add">
          <ac:chgData name="ELMHIZLI Karima" userId="S::karima.elmhizli@radiofrance.com::9e0508f1-dba9-49e1-bcc9-a9a7a9abc017" providerId="AD" clId="Web-{7EE63B98-2D50-6EF1-B115-6161EB7D5CC0}" dt="2026-02-23T13:17:52.689" v="66"/>
          <ac:picMkLst>
            <pc:docMk/>
            <pc:sldMk cId="1967067222" sldId="323"/>
            <ac:picMk id="7" creationId="{142F2946-C232-FA9E-B7FA-8B0CDAC53B49}"/>
          </ac:picMkLst>
        </pc:picChg>
      </pc:sldChg>
      <pc:sldChg chg="addSp">
        <pc:chgData name="ELMHIZLI Karima" userId="S::karima.elmhizli@radiofrance.com::9e0508f1-dba9-49e1-bcc9-a9a7a9abc017" providerId="AD" clId="Web-{7EE63B98-2D50-6EF1-B115-6161EB7D5CC0}" dt="2026-02-23T13:20:00.770" v="96"/>
        <pc:sldMkLst>
          <pc:docMk/>
          <pc:sldMk cId="3541642735" sldId="327"/>
        </pc:sldMkLst>
        <pc:picChg chg="add">
          <ac:chgData name="ELMHIZLI Karima" userId="S::karima.elmhizli@radiofrance.com::9e0508f1-dba9-49e1-bcc9-a9a7a9abc017" providerId="AD" clId="Web-{7EE63B98-2D50-6EF1-B115-6161EB7D5CC0}" dt="2026-02-23T13:20:00.770" v="96"/>
          <ac:picMkLst>
            <pc:docMk/>
            <pc:sldMk cId="3541642735" sldId="327"/>
            <ac:picMk id="13" creationId="{B5545DD3-E234-888E-EBC5-A4390EC0C969}"/>
          </ac:picMkLst>
        </pc:picChg>
      </pc:sldChg>
      <pc:sldChg chg="addSp">
        <pc:chgData name="ELMHIZLI Karima" userId="S::karima.elmhizli@radiofrance.com::9e0508f1-dba9-49e1-bcc9-a9a7a9abc017" providerId="AD" clId="Web-{7EE63B98-2D50-6EF1-B115-6161EB7D5CC0}" dt="2026-02-23T13:16:05.953" v="36"/>
        <pc:sldMkLst>
          <pc:docMk/>
          <pc:sldMk cId="3271150587" sldId="328"/>
        </pc:sldMkLst>
        <pc:picChg chg="add">
          <ac:chgData name="ELMHIZLI Karima" userId="S::karima.elmhizli@radiofrance.com::9e0508f1-dba9-49e1-bcc9-a9a7a9abc017" providerId="AD" clId="Web-{7EE63B98-2D50-6EF1-B115-6161EB7D5CC0}" dt="2026-02-23T13:16:05.953" v="36"/>
          <ac:picMkLst>
            <pc:docMk/>
            <pc:sldMk cId="3271150587" sldId="328"/>
            <ac:picMk id="3" creationId="{1E6EE418-5330-02BB-296B-91C09AEF49F2}"/>
          </ac:picMkLst>
        </pc:picChg>
      </pc:sldChg>
      <pc:sldChg chg="addSp">
        <pc:chgData name="ELMHIZLI Karima" userId="S::karima.elmhizli@radiofrance.com::9e0508f1-dba9-49e1-bcc9-a9a7a9abc017" providerId="AD" clId="Web-{7EE63B98-2D50-6EF1-B115-6161EB7D5CC0}" dt="2026-02-23T13:20:03.160" v="97"/>
        <pc:sldMkLst>
          <pc:docMk/>
          <pc:sldMk cId="914161067" sldId="330"/>
        </pc:sldMkLst>
        <pc:picChg chg="add">
          <ac:chgData name="ELMHIZLI Karima" userId="S::karima.elmhizli@radiofrance.com::9e0508f1-dba9-49e1-bcc9-a9a7a9abc017" providerId="AD" clId="Web-{7EE63B98-2D50-6EF1-B115-6161EB7D5CC0}" dt="2026-02-23T13:20:03.160" v="97"/>
          <ac:picMkLst>
            <pc:docMk/>
            <pc:sldMk cId="914161067" sldId="330"/>
            <ac:picMk id="8" creationId="{FA2A8D4E-1F22-4DCF-B389-F64E49AE1DEC}"/>
          </ac:picMkLst>
        </pc:picChg>
      </pc:sldChg>
      <pc:sldChg chg="addSp">
        <pc:chgData name="ELMHIZLI Karima" userId="S::karima.elmhizli@radiofrance.com::9e0508f1-dba9-49e1-bcc9-a9a7a9abc017" providerId="AD" clId="Web-{7EE63B98-2D50-6EF1-B115-6161EB7D5CC0}" dt="2026-02-23T13:19:53.926" v="93"/>
        <pc:sldMkLst>
          <pc:docMk/>
          <pc:sldMk cId="3032566468" sldId="331"/>
        </pc:sldMkLst>
        <pc:picChg chg="add">
          <ac:chgData name="ELMHIZLI Karima" userId="S::karima.elmhizli@radiofrance.com::9e0508f1-dba9-49e1-bcc9-a9a7a9abc017" providerId="AD" clId="Web-{7EE63B98-2D50-6EF1-B115-6161EB7D5CC0}" dt="2026-02-23T13:19:53.926" v="93"/>
          <ac:picMkLst>
            <pc:docMk/>
            <pc:sldMk cId="3032566468" sldId="331"/>
            <ac:picMk id="8" creationId="{8AA6B0EF-6918-75BE-3E55-4719015A1F66}"/>
          </ac:picMkLst>
        </pc:picChg>
      </pc:sldChg>
      <pc:sldChg chg="addSp">
        <pc:chgData name="ELMHIZLI Karima" userId="S::karima.elmhizli@radiofrance.com::9e0508f1-dba9-49e1-bcc9-a9a7a9abc017" providerId="AD" clId="Web-{7EE63B98-2D50-6EF1-B115-6161EB7D5CC0}" dt="2026-02-23T13:20:38.911" v="111"/>
        <pc:sldMkLst>
          <pc:docMk/>
          <pc:sldMk cId="3439156245" sldId="332"/>
        </pc:sldMkLst>
        <pc:picChg chg="add">
          <ac:chgData name="ELMHIZLI Karima" userId="S::karima.elmhizli@radiofrance.com::9e0508f1-dba9-49e1-bcc9-a9a7a9abc017" providerId="AD" clId="Web-{7EE63B98-2D50-6EF1-B115-6161EB7D5CC0}" dt="2026-02-23T13:20:38.911" v="111"/>
          <ac:picMkLst>
            <pc:docMk/>
            <pc:sldMk cId="3439156245" sldId="332"/>
            <ac:picMk id="7" creationId="{CFB0B816-87FB-9624-ECF8-A92A27E1303F}"/>
          </ac:picMkLst>
        </pc:picChg>
      </pc:sldChg>
      <pc:sldChg chg="addSp delSp modSp">
        <pc:chgData name="ELMHIZLI Karima" userId="S::karima.elmhizli@radiofrance.com::9e0508f1-dba9-49e1-bcc9-a9a7a9abc017" providerId="AD" clId="Web-{7EE63B98-2D50-6EF1-B115-6161EB7D5CC0}" dt="2026-02-23T13:14:49.170" v="19" actId="1076"/>
        <pc:sldMkLst>
          <pc:docMk/>
          <pc:sldMk cId="3592424047" sldId="333"/>
        </pc:sldMkLst>
        <pc:picChg chg="add del mod">
          <ac:chgData name="ELMHIZLI Karima" userId="S::karima.elmhizli@radiofrance.com::9e0508f1-dba9-49e1-bcc9-a9a7a9abc017" providerId="AD" clId="Web-{7EE63B98-2D50-6EF1-B115-6161EB7D5CC0}" dt="2026-02-23T13:14:29.872" v="16"/>
          <ac:picMkLst>
            <pc:docMk/>
            <pc:sldMk cId="3592424047" sldId="333"/>
            <ac:picMk id="3" creationId="{9BC71A13-7F39-0A01-5B30-6EDDBEB3145F}"/>
          </ac:picMkLst>
        </pc:picChg>
        <pc:picChg chg="add del">
          <ac:chgData name="ELMHIZLI Karima" userId="S::karima.elmhizli@radiofrance.com::9e0508f1-dba9-49e1-bcc9-a9a7a9abc017" providerId="AD" clId="Web-{7EE63B98-2D50-6EF1-B115-6161EB7D5CC0}" dt="2026-02-23T13:14:11.888" v="11"/>
          <ac:picMkLst>
            <pc:docMk/>
            <pc:sldMk cId="3592424047" sldId="333"/>
            <ac:picMk id="7" creationId="{B635F241-9C7C-513C-E51E-9F491472557E}"/>
          </ac:picMkLst>
        </pc:picChg>
        <pc:picChg chg="add mod">
          <ac:chgData name="ELMHIZLI Karima" userId="S::karima.elmhizli@radiofrance.com::9e0508f1-dba9-49e1-bcc9-a9a7a9abc017" providerId="AD" clId="Web-{7EE63B98-2D50-6EF1-B115-6161EB7D5CC0}" dt="2026-02-23T13:14:49.170" v="19" actId="1076"/>
          <ac:picMkLst>
            <pc:docMk/>
            <pc:sldMk cId="3592424047" sldId="333"/>
            <ac:picMk id="8" creationId="{A6B5300A-1BBE-3243-253D-6FF915D78245}"/>
          </ac:picMkLst>
        </pc:picChg>
      </pc:sldChg>
      <pc:sldChg chg="addSp">
        <pc:chgData name="ELMHIZLI Karima" userId="S::karima.elmhizli@radiofrance.com::9e0508f1-dba9-49e1-bcc9-a9a7a9abc017" providerId="AD" clId="Web-{7EE63B98-2D50-6EF1-B115-6161EB7D5CC0}" dt="2026-02-23T13:14:56.967" v="20"/>
        <pc:sldMkLst>
          <pc:docMk/>
          <pc:sldMk cId="1251355908" sldId="334"/>
        </pc:sldMkLst>
        <pc:picChg chg="add">
          <ac:chgData name="ELMHIZLI Karima" userId="S::karima.elmhizli@radiofrance.com::9e0508f1-dba9-49e1-bcc9-a9a7a9abc017" providerId="AD" clId="Web-{7EE63B98-2D50-6EF1-B115-6161EB7D5CC0}" dt="2026-02-23T13:14:56.967" v="20"/>
          <ac:picMkLst>
            <pc:docMk/>
            <pc:sldMk cId="1251355908" sldId="334"/>
            <ac:picMk id="6" creationId="{CD4640D6-9E51-555B-C097-9B66BC94212D}"/>
          </ac:picMkLst>
        </pc:picChg>
      </pc:sldChg>
      <pc:sldChg chg="addSp modSp">
        <pc:chgData name="ELMHIZLI Karima" userId="S::karima.elmhizli@radiofrance.com::9e0508f1-dba9-49e1-bcc9-a9a7a9abc017" providerId="AD" clId="Web-{7EE63B98-2D50-6EF1-B115-6161EB7D5CC0}" dt="2026-02-23T13:15:44.156" v="31"/>
        <pc:sldMkLst>
          <pc:docMk/>
          <pc:sldMk cId="3139218690" sldId="335"/>
        </pc:sldMkLst>
        <pc:picChg chg="add mod modCrop">
          <ac:chgData name="ELMHIZLI Karima" userId="S::karima.elmhizli@radiofrance.com::9e0508f1-dba9-49e1-bcc9-a9a7a9abc017" providerId="AD" clId="Web-{7EE63B98-2D50-6EF1-B115-6161EB7D5CC0}" dt="2026-02-23T13:15:44.156" v="31"/>
          <ac:picMkLst>
            <pc:docMk/>
            <pc:sldMk cId="3139218690" sldId="335"/>
            <ac:picMk id="7" creationId="{6A06597F-DBFD-C9BA-3C2E-D6D9701508BB}"/>
          </ac:picMkLst>
        </pc:picChg>
      </pc:sldChg>
      <pc:sldChg chg="addSp">
        <pc:chgData name="ELMHIZLI Karima" userId="S::karima.elmhizli@radiofrance.com::9e0508f1-dba9-49e1-bcc9-a9a7a9abc017" providerId="AD" clId="Web-{7EE63B98-2D50-6EF1-B115-6161EB7D5CC0}" dt="2026-02-23T13:16:27.578" v="41"/>
        <pc:sldMkLst>
          <pc:docMk/>
          <pc:sldMk cId="3985928683" sldId="336"/>
        </pc:sldMkLst>
        <pc:picChg chg="add">
          <ac:chgData name="ELMHIZLI Karima" userId="S::karima.elmhizli@radiofrance.com::9e0508f1-dba9-49e1-bcc9-a9a7a9abc017" providerId="AD" clId="Web-{7EE63B98-2D50-6EF1-B115-6161EB7D5CC0}" dt="2026-02-23T13:16:27.578" v="41"/>
          <ac:picMkLst>
            <pc:docMk/>
            <pc:sldMk cId="3985928683" sldId="336"/>
            <ac:picMk id="8" creationId="{2251125A-9380-8772-C7AB-1CD0EE8E5128}"/>
          </ac:picMkLst>
        </pc:picChg>
      </pc:sldChg>
      <pc:sldChg chg="addSp modSp">
        <pc:chgData name="ELMHIZLI Karima" userId="S::karima.elmhizli@radiofrance.com::9e0508f1-dba9-49e1-bcc9-a9a7a9abc017" providerId="AD" clId="Web-{7EE63B98-2D50-6EF1-B115-6161EB7D5CC0}" dt="2026-02-23T13:15:33.218" v="29"/>
        <pc:sldMkLst>
          <pc:docMk/>
          <pc:sldMk cId="1674277055" sldId="337"/>
        </pc:sldMkLst>
        <pc:picChg chg="add mod modCrop">
          <ac:chgData name="ELMHIZLI Karima" userId="S::karima.elmhizli@radiofrance.com::9e0508f1-dba9-49e1-bcc9-a9a7a9abc017" providerId="AD" clId="Web-{7EE63B98-2D50-6EF1-B115-6161EB7D5CC0}" dt="2026-02-23T13:15:33.218" v="29"/>
          <ac:picMkLst>
            <pc:docMk/>
            <pc:sldMk cId="1674277055" sldId="337"/>
            <ac:picMk id="19" creationId="{F9B7015D-C177-4129-20D8-7F99D04B1FDC}"/>
          </ac:picMkLst>
        </pc:picChg>
      </pc:sldChg>
      <pc:sldChg chg="addSp modSp">
        <pc:chgData name="ELMHIZLI Karima" userId="S::karima.elmhizli@radiofrance.com::9e0508f1-dba9-49e1-bcc9-a9a7a9abc017" providerId="AD" clId="Web-{7EE63B98-2D50-6EF1-B115-6161EB7D5CC0}" dt="2026-02-23T13:15:25.921" v="27"/>
        <pc:sldMkLst>
          <pc:docMk/>
          <pc:sldMk cId="1972243121" sldId="338"/>
        </pc:sldMkLst>
        <pc:picChg chg="mod">
          <ac:chgData name="ELMHIZLI Karima" userId="S::karima.elmhizli@radiofrance.com::9e0508f1-dba9-49e1-bcc9-a9a7a9abc017" providerId="AD" clId="Web-{7EE63B98-2D50-6EF1-B115-6161EB7D5CC0}" dt="2026-02-23T13:15:15.014" v="24" actId="1076"/>
          <ac:picMkLst>
            <pc:docMk/>
            <pc:sldMk cId="1972243121" sldId="338"/>
            <ac:picMk id="4" creationId="{FD0DFBDE-9FA2-01B3-1BAC-00BFA885E692}"/>
          </ac:picMkLst>
        </pc:picChg>
        <pc:picChg chg="add mod modCrop">
          <ac:chgData name="ELMHIZLI Karima" userId="S::karima.elmhizli@radiofrance.com::9e0508f1-dba9-49e1-bcc9-a9a7a9abc017" providerId="AD" clId="Web-{7EE63B98-2D50-6EF1-B115-6161EB7D5CC0}" dt="2026-02-23T13:15:25.921" v="27"/>
          <ac:picMkLst>
            <pc:docMk/>
            <pc:sldMk cId="1972243121" sldId="338"/>
            <ac:picMk id="6" creationId="{B1777656-C84D-0E2C-2481-E997E14FDC36}"/>
          </ac:picMkLst>
        </pc:picChg>
      </pc:sldChg>
      <pc:sldChg chg="addSp modSp">
        <pc:chgData name="ELMHIZLI Karima" userId="S::karima.elmhizli@radiofrance.com::9e0508f1-dba9-49e1-bcc9-a9a7a9abc017" providerId="AD" clId="Web-{7EE63B98-2D50-6EF1-B115-6161EB7D5CC0}" dt="2026-02-23T13:16:21.813" v="40"/>
        <pc:sldMkLst>
          <pc:docMk/>
          <pc:sldMk cId="3964663634" sldId="339"/>
        </pc:sldMkLst>
        <pc:picChg chg="add mod modCrop">
          <ac:chgData name="ELMHIZLI Karima" userId="S::karima.elmhizli@radiofrance.com::9e0508f1-dba9-49e1-bcc9-a9a7a9abc017" providerId="AD" clId="Web-{7EE63B98-2D50-6EF1-B115-6161EB7D5CC0}" dt="2026-02-23T13:16:21.813" v="40"/>
          <ac:picMkLst>
            <pc:docMk/>
            <pc:sldMk cId="3964663634" sldId="339"/>
            <ac:picMk id="6" creationId="{C03EFBEF-32DB-62D2-D516-17E6ADAFDB45}"/>
          </ac:picMkLst>
        </pc:picChg>
      </pc:sldChg>
      <pc:sldChg chg="addSp">
        <pc:chgData name="ELMHIZLI Karima" userId="S::karima.elmhizli@radiofrance.com::9e0508f1-dba9-49e1-bcc9-a9a7a9abc017" providerId="AD" clId="Web-{7EE63B98-2D50-6EF1-B115-6161EB7D5CC0}" dt="2026-02-23T13:17:09.392" v="54"/>
        <pc:sldMkLst>
          <pc:docMk/>
          <pc:sldMk cId="2516479477" sldId="340"/>
        </pc:sldMkLst>
        <pc:picChg chg="add">
          <ac:chgData name="ELMHIZLI Karima" userId="S::karima.elmhizli@radiofrance.com::9e0508f1-dba9-49e1-bcc9-a9a7a9abc017" providerId="AD" clId="Web-{7EE63B98-2D50-6EF1-B115-6161EB7D5CC0}" dt="2026-02-23T13:17:09.392" v="54"/>
          <ac:picMkLst>
            <pc:docMk/>
            <pc:sldMk cId="2516479477" sldId="340"/>
            <ac:picMk id="6" creationId="{DA3105E3-5BF8-299E-20CA-B4815FCD22A9}"/>
          </ac:picMkLst>
        </pc:picChg>
      </pc:sldChg>
      <pc:sldChg chg="addSp modSp">
        <pc:chgData name="ELMHIZLI Karima" userId="S::karima.elmhizli@radiofrance.com::9e0508f1-dba9-49e1-bcc9-a9a7a9abc017" providerId="AD" clId="Web-{7EE63B98-2D50-6EF1-B115-6161EB7D5CC0}" dt="2026-02-23T13:17:26.798" v="58" actId="1076"/>
        <pc:sldMkLst>
          <pc:docMk/>
          <pc:sldMk cId="3586863499" sldId="341"/>
        </pc:sldMkLst>
        <pc:picChg chg="mod">
          <ac:chgData name="ELMHIZLI Karima" userId="S::karima.elmhizli@radiofrance.com::9e0508f1-dba9-49e1-bcc9-a9a7a9abc017" providerId="AD" clId="Web-{7EE63B98-2D50-6EF1-B115-6161EB7D5CC0}" dt="2026-02-23T13:17:23.345" v="57" actId="1076"/>
          <ac:picMkLst>
            <pc:docMk/>
            <pc:sldMk cId="3586863499" sldId="341"/>
            <ac:picMk id="4" creationId="{A4D0ADD4-17DF-5188-9A22-06E464812EB9}"/>
          </ac:picMkLst>
        </pc:picChg>
        <pc:picChg chg="mod">
          <ac:chgData name="ELMHIZLI Karima" userId="S::karima.elmhizli@radiofrance.com::9e0508f1-dba9-49e1-bcc9-a9a7a9abc017" providerId="AD" clId="Web-{7EE63B98-2D50-6EF1-B115-6161EB7D5CC0}" dt="2026-02-23T13:17:26.798" v="58" actId="1076"/>
          <ac:picMkLst>
            <pc:docMk/>
            <pc:sldMk cId="3586863499" sldId="341"/>
            <ac:picMk id="7" creationId="{89C0DD54-67C3-52AB-DF90-ED2D33ECD61F}"/>
          </ac:picMkLst>
        </pc:picChg>
        <pc:picChg chg="add">
          <ac:chgData name="ELMHIZLI Karima" userId="S::karima.elmhizli@radiofrance.com::9e0508f1-dba9-49e1-bcc9-a9a7a9abc017" providerId="AD" clId="Web-{7EE63B98-2D50-6EF1-B115-6161EB7D5CC0}" dt="2026-02-23T13:17:16.204" v="56"/>
          <ac:picMkLst>
            <pc:docMk/>
            <pc:sldMk cId="3586863499" sldId="341"/>
            <ac:picMk id="8" creationId="{D171A2F5-0EFC-15B5-F566-03FE8AA062B0}"/>
          </ac:picMkLst>
        </pc:picChg>
      </pc:sldChg>
      <pc:sldChg chg="addSp">
        <pc:chgData name="ELMHIZLI Karima" userId="S::karima.elmhizli@radiofrance.com::9e0508f1-dba9-49e1-bcc9-a9a7a9abc017" providerId="AD" clId="Web-{7EE63B98-2D50-6EF1-B115-6161EB7D5CC0}" dt="2026-02-23T13:18:13.409" v="71"/>
        <pc:sldMkLst>
          <pc:docMk/>
          <pc:sldMk cId="1749411162" sldId="342"/>
        </pc:sldMkLst>
        <pc:picChg chg="add">
          <ac:chgData name="ELMHIZLI Karima" userId="S::karima.elmhizli@radiofrance.com::9e0508f1-dba9-49e1-bcc9-a9a7a9abc017" providerId="AD" clId="Web-{7EE63B98-2D50-6EF1-B115-6161EB7D5CC0}" dt="2026-02-23T13:18:13.409" v="71"/>
          <ac:picMkLst>
            <pc:docMk/>
            <pc:sldMk cId="1749411162" sldId="342"/>
            <ac:picMk id="6" creationId="{839E4345-2456-D012-8DBB-D5A3ADA576FF}"/>
          </ac:picMkLst>
        </pc:picChg>
      </pc:sldChg>
      <pc:sldChg chg="addSp">
        <pc:chgData name="ELMHIZLI Karima" userId="S::karima.elmhizli@radiofrance.com::9e0508f1-dba9-49e1-bcc9-a9a7a9abc017" providerId="AD" clId="Web-{7EE63B98-2D50-6EF1-B115-6161EB7D5CC0}" dt="2026-02-23T13:18:19.612" v="73"/>
        <pc:sldMkLst>
          <pc:docMk/>
          <pc:sldMk cId="246430183" sldId="344"/>
        </pc:sldMkLst>
        <pc:picChg chg="add">
          <ac:chgData name="ELMHIZLI Karima" userId="S::karima.elmhizli@radiofrance.com::9e0508f1-dba9-49e1-bcc9-a9a7a9abc017" providerId="AD" clId="Web-{7EE63B98-2D50-6EF1-B115-6161EB7D5CC0}" dt="2026-02-23T13:18:19.612" v="73"/>
          <ac:picMkLst>
            <pc:docMk/>
            <pc:sldMk cId="246430183" sldId="344"/>
            <ac:picMk id="6" creationId="{ACF574E0-F2EF-ED04-345B-28F146AF4463}"/>
          </ac:picMkLst>
        </pc:picChg>
      </pc:sldChg>
      <pc:sldChg chg="addSp">
        <pc:chgData name="ELMHIZLI Karima" userId="S::karima.elmhizli@radiofrance.com::9e0508f1-dba9-49e1-bcc9-a9a7a9abc017" providerId="AD" clId="Web-{7EE63B98-2D50-6EF1-B115-6161EB7D5CC0}" dt="2026-02-23T13:18:22.909" v="74"/>
        <pc:sldMkLst>
          <pc:docMk/>
          <pc:sldMk cId="2304410380" sldId="345"/>
        </pc:sldMkLst>
        <pc:picChg chg="add">
          <ac:chgData name="ELMHIZLI Karima" userId="S::karima.elmhizli@radiofrance.com::9e0508f1-dba9-49e1-bcc9-a9a7a9abc017" providerId="AD" clId="Web-{7EE63B98-2D50-6EF1-B115-6161EB7D5CC0}" dt="2026-02-23T13:18:22.909" v="74"/>
          <ac:picMkLst>
            <pc:docMk/>
            <pc:sldMk cId="2304410380" sldId="345"/>
            <ac:picMk id="7" creationId="{3DD0F7FE-E41E-BAC5-31D1-6DA9280E26B1}"/>
          </ac:picMkLst>
        </pc:picChg>
      </pc:sldChg>
      <pc:sldChg chg="addSp">
        <pc:chgData name="ELMHIZLI Karima" userId="S::karima.elmhizli@radiofrance.com::9e0508f1-dba9-49e1-bcc9-a9a7a9abc017" providerId="AD" clId="Web-{7EE63B98-2D50-6EF1-B115-6161EB7D5CC0}" dt="2026-02-23T13:18:33.331" v="76"/>
        <pc:sldMkLst>
          <pc:docMk/>
          <pc:sldMk cId="1438156515" sldId="346"/>
        </pc:sldMkLst>
        <pc:picChg chg="add">
          <ac:chgData name="ELMHIZLI Karima" userId="S::karima.elmhizli@radiofrance.com::9e0508f1-dba9-49e1-bcc9-a9a7a9abc017" providerId="AD" clId="Web-{7EE63B98-2D50-6EF1-B115-6161EB7D5CC0}" dt="2026-02-23T13:18:33.331" v="76"/>
          <ac:picMkLst>
            <pc:docMk/>
            <pc:sldMk cId="1438156515" sldId="346"/>
            <ac:picMk id="6" creationId="{B4058F40-C606-BA91-6907-2F0C865936C5}"/>
          </ac:picMkLst>
        </pc:picChg>
      </pc:sldChg>
      <pc:sldChg chg="addSp">
        <pc:chgData name="ELMHIZLI Karima" userId="S::karima.elmhizli@radiofrance.com::9e0508f1-dba9-49e1-bcc9-a9a7a9abc017" providerId="AD" clId="Web-{7EE63B98-2D50-6EF1-B115-6161EB7D5CC0}" dt="2026-02-23T13:18:06.924" v="69"/>
        <pc:sldMkLst>
          <pc:docMk/>
          <pc:sldMk cId="2628094709" sldId="348"/>
        </pc:sldMkLst>
        <pc:picChg chg="add">
          <ac:chgData name="ELMHIZLI Karima" userId="S::karima.elmhizli@radiofrance.com::9e0508f1-dba9-49e1-bcc9-a9a7a9abc017" providerId="AD" clId="Web-{7EE63B98-2D50-6EF1-B115-6161EB7D5CC0}" dt="2026-02-23T13:18:06.924" v="69"/>
          <ac:picMkLst>
            <pc:docMk/>
            <pc:sldMk cId="2628094709" sldId="348"/>
            <ac:picMk id="6" creationId="{2E033E7B-5343-FFD1-E721-517CE168BAE8}"/>
          </ac:picMkLst>
        </pc:picChg>
      </pc:sldChg>
      <pc:sldChg chg="addSp">
        <pc:chgData name="ELMHIZLI Karima" userId="S::karima.elmhizli@radiofrance.com::9e0508f1-dba9-49e1-bcc9-a9a7a9abc017" providerId="AD" clId="Web-{7EE63B98-2D50-6EF1-B115-6161EB7D5CC0}" dt="2026-02-23T13:17:12.111" v="55"/>
        <pc:sldMkLst>
          <pc:docMk/>
          <pc:sldMk cId="2716907000" sldId="349"/>
        </pc:sldMkLst>
        <pc:picChg chg="add">
          <ac:chgData name="ELMHIZLI Karima" userId="S::karima.elmhizli@radiofrance.com::9e0508f1-dba9-49e1-bcc9-a9a7a9abc017" providerId="AD" clId="Web-{7EE63B98-2D50-6EF1-B115-6161EB7D5CC0}" dt="2026-02-23T13:17:12.111" v="55"/>
          <ac:picMkLst>
            <pc:docMk/>
            <pc:sldMk cId="2716907000" sldId="349"/>
            <ac:picMk id="10" creationId="{4A3E92CA-56AC-BF99-808E-03A8D8875BD6}"/>
          </ac:picMkLst>
        </pc:picChg>
      </pc:sldChg>
      <pc:sldChg chg="addSp">
        <pc:chgData name="ELMHIZLI Karima" userId="S::karima.elmhizli@radiofrance.com::9e0508f1-dba9-49e1-bcc9-a9a7a9abc017" providerId="AD" clId="Web-{7EE63B98-2D50-6EF1-B115-6161EB7D5CC0}" dt="2026-02-23T13:18:10.221" v="70"/>
        <pc:sldMkLst>
          <pc:docMk/>
          <pc:sldMk cId="2619628994" sldId="350"/>
        </pc:sldMkLst>
        <pc:picChg chg="add">
          <ac:chgData name="ELMHIZLI Karima" userId="S::karima.elmhizli@radiofrance.com::9e0508f1-dba9-49e1-bcc9-a9a7a9abc017" providerId="AD" clId="Web-{7EE63B98-2D50-6EF1-B115-6161EB7D5CC0}" dt="2026-02-23T13:18:10.221" v="70"/>
          <ac:picMkLst>
            <pc:docMk/>
            <pc:sldMk cId="2619628994" sldId="350"/>
            <ac:picMk id="13" creationId="{8BF2E06A-6C69-8ECF-079F-22DB2F219619}"/>
          </ac:picMkLst>
        </pc:picChg>
      </pc:sldChg>
      <pc:sldChg chg="addSp">
        <pc:chgData name="ELMHIZLI Karima" userId="S::karima.elmhizli@radiofrance.com::9e0508f1-dba9-49e1-bcc9-a9a7a9abc017" providerId="AD" clId="Web-{7EE63B98-2D50-6EF1-B115-6161EB7D5CC0}" dt="2026-02-23T13:18:27.378" v="75"/>
        <pc:sldMkLst>
          <pc:docMk/>
          <pc:sldMk cId="479261837" sldId="351"/>
        </pc:sldMkLst>
        <pc:picChg chg="add">
          <ac:chgData name="ELMHIZLI Karima" userId="S::karima.elmhizli@radiofrance.com::9e0508f1-dba9-49e1-bcc9-a9a7a9abc017" providerId="AD" clId="Web-{7EE63B98-2D50-6EF1-B115-6161EB7D5CC0}" dt="2026-02-23T13:18:27.378" v="75"/>
          <ac:picMkLst>
            <pc:docMk/>
            <pc:sldMk cId="479261837" sldId="351"/>
            <ac:picMk id="9" creationId="{9F849F86-C45B-203B-D241-3206ADF9D6FB}"/>
          </ac:picMkLst>
        </pc:picChg>
      </pc:sldChg>
      <pc:sldChg chg="addSp">
        <pc:chgData name="ELMHIZLI Karima" userId="S::karima.elmhizli@radiofrance.com::9e0508f1-dba9-49e1-bcc9-a9a7a9abc017" providerId="AD" clId="Web-{7EE63B98-2D50-6EF1-B115-6161EB7D5CC0}" dt="2026-02-23T13:20:40.255" v="112"/>
        <pc:sldMkLst>
          <pc:docMk/>
          <pc:sldMk cId="4221050113" sldId="352"/>
        </pc:sldMkLst>
        <pc:picChg chg="add">
          <ac:chgData name="ELMHIZLI Karima" userId="S::karima.elmhizli@radiofrance.com::9e0508f1-dba9-49e1-bcc9-a9a7a9abc017" providerId="AD" clId="Web-{7EE63B98-2D50-6EF1-B115-6161EB7D5CC0}" dt="2026-02-23T13:20:40.255" v="112"/>
          <ac:picMkLst>
            <pc:docMk/>
            <pc:sldMk cId="4221050113" sldId="352"/>
            <ac:picMk id="7" creationId="{A31A66D4-596A-1762-1622-EBF54F811575}"/>
          </ac:picMkLst>
        </pc:picChg>
      </pc:sldChg>
      <pc:sldChg chg="addSp">
        <pc:chgData name="ELMHIZLI Karima" userId="S::karima.elmhizli@radiofrance.com::9e0508f1-dba9-49e1-bcc9-a9a7a9abc017" providerId="AD" clId="Web-{7EE63B98-2D50-6EF1-B115-6161EB7D5CC0}" dt="2026-02-23T13:20:41.442" v="113"/>
        <pc:sldMkLst>
          <pc:docMk/>
          <pc:sldMk cId="3333027266" sldId="353"/>
        </pc:sldMkLst>
        <pc:picChg chg="add">
          <ac:chgData name="ELMHIZLI Karima" userId="S::karima.elmhizli@radiofrance.com::9e0508f1-dba9-49e1-bcc9-a9a7a9abc017" providerId="AD" clId="Web-{7EE63B98-2D50-6EF1-B115-6161EB7D5CC0}" dt="2026-02-23T13:20:41.442" v="113"/>
          <ac:picMkLst>
            <pc:docMk/>
            <pc:sldMk cId="3333027266" sldId="353"/>
            <ac:picMk id="4" creationId="{CCA72993-2F8C-0222-0A7A-10027373F07C}"/>
          </ac:picMkLst>
        </pc:picChg>
      </pc:sldChg>
      <pc:sldChg chg="addSp">
        <pc:chgData name="ELMHIZLI Karima" userId="S::karima.elmhizli@radiofrance.com::9e0508f1-dba9-49e1-bcc9-a9a7a9abc017" providerId="AD" clId="Web-{7EE63B98-2D50-6EF1-B115-6161EB7D5CC0}" dt="2026-02-23T13:18:16.659" v="72"/>
        <pc:sldMkLst>
          <pc:docMk/>
          <pc:sldMk cId="1906040348" sldId="354"/>
        </pc:sldMkLst>
        <pc:picChg chg="add">
          <ac:chgData name="ELMHIZLI Karima" userId="S::karima.elmhizli@radiofrance.com::9e0508f1-dba9-49e1-bcc9-a9a7a9abc017" providerId="AD" clId="Web-{7EE63B98-2D50-6EF1-B115-6161EB7D5CC0}" dt="2026-02-23T13:18:16.659" v="72"/>
          <ac:picMkLst>
            <pc:docMk/>
            <pc:sldMk cId="1906040348" sldId="354"/>
            <ac:picMk id="7" creationId="{C1ACD24A-8F4C-4B6E-EE65-5C5928425421}"/>
          </ac:picMkLst>
        </pc:picChg>
      </pc:sldChg>
      <pc:sldChg chg="addSp">
        <pc:chgData name="ELMHIZLI Karima" userId="S::karima.elmhizli@radiofrance.com::9e0508f1-dba9-49e1-bcc9-a9a7a9abc017" providerId="AD" clId="Web-{7EE63B98-2D50-6EF1-B115-6161EB7D5CC0}" dt="2026-02-23T13:16:43.516" v="47"/>
        <pc:sldMkLst>
          <pc:docMk/>
          <pc:sldMk cId="3840454646" sldId="356"/>
        </pc:sldMkLst>
        <pc:picChg chg="add">
          <ac:chgData name="ELMHIZLI Karima" userId="S::karima.elmhizli@radiofrance.com::9e0508f1-dba9-49e1-bcc9-a9a7a9abc017" providerId="AD" clId="Web-{7EE63B98-2D50-6EF1-B115-6161EB7D5CC0}" dt="2026-02-23T13:16:43.516" v="47"/>
          <ac:picMkLst>
            <pc:docMk/>
            <pc:sldMk cId="3840454646" sldId="356"/>
            <ac:picMk id="19" creationId="{493A7F1B-F9AD-A285-429E-F3D0BF7AF976}"/>
          </ac:picMkLst>
        </pc:picChg>
      </pc:sldChg>
      <pc:sldChg chg="addSp">
        <pc:chgData name="ELMHIZLI Karima" userId="S::karima.elmhizli@radiofrance.com::9e0508f1-dba9-49e1-bcc9-a9a7a9abc017" providerId="AD" clId="Web-{7EE63B98-2D50-6EF1-B115-6161EB7D5CC0}" dt="2026-02-23T13:19:36.972" v="87"/>
        <pc:sldMkLst>
          <pc:docMk/>
          <pc:sldMk cId="1623599782" sldId="358"/>
        </pc:sldMkLst>
        <pc:picChg chg="add">
          <ac:chgData name="ELMHIZLI Karima" userId="S::karima.elmhizli@radiofrance.com::9e0508f1-dba9-49e1-bcc9-a9a7a9abc017" providerId="AD" clId="Web-{7EE63B98-2D50-6EF1-B115-6161EB7D5CC0}" dt="2026-02-23T13:19:36.972" v="87"/>
          <ac:picMkLst>
            <pc:docMk/>
            <pc:sldMk cId="1623599782" sldId="358"/>
            <ac:picMk id="16" creationId="{2DC5E762-6543-95A2-6B0A-C4035EF7F408}"/>
          </ac:picMkLst>
        </pc:picChg>
      </pc:sldChg>
      <pc:sldChg chg="addSp">
        <pc:chgData name="ELMHIZLI Karima" userId="S::karima.elmhizli@radiofrance.com::9e0508f1-dba9-49e1-bcc9-a9a7a9abc017" providerId="AD" clId="Web-{7EE63B98-2D50-6EF1-B115-6161EB7D5CC0}" dt="2026-02-23T13:19:56.988" v="95"/>
        <pc:sldMkLst>
          <pc:docMk/>
          <pc:sldMk cId="3739879898" sldId="359"/>
        </pc:sldMkLst>
        <pc:picChg chg="add">
          <ac:chgData name="ELMHIZLI Karima" userId="S::karima.elmhizli@radiofrance.com::9e0508f1-dba9-49e1-bcc9-a9a7a9abc017" providerId="AD" clId="Web-{7EE63B98-2D50-6EF1-B115-6161EB7D5CC0}" dt="2026-02-23T13:19:56.988" v="95"/>
          <ac:picMkLst>
            <pc:docMk/>
            <pc:sldMk cId="3739879898" sldId="359"/>
            <ac:picMk id="16" creationId="{59AE9FAE-C819-CAEB-3BA4-F8D4F44B5DF1}"/>
          </ac:picMkLst>
        </pc:picChg>
      </pc:sldChg>
      <pc:sldChg chg="addSp">
        <pc:chgData name="ELMHIZLI Karima" userId="S::karima.elmhizli@radiofrance.com::9e0508f1-dba9-49e1-bcc9-a9a7a9abc017" providerId="AD" clId="Web-{7EE63B98-2D50-6EF1-B115-6161EB7D5CC0}" dt="2026-02-23T13:19:48.207" v="91"/>
        <pc:sldMkLst>
          <pc:docMk/>
          <pc:sldMk cId="3076906423" sldId="360"/>
        </pc:sldMkLst>
        <pc:picChg chg="add">
          <ac:chgData name="ELMHIZLI Karima" userId="S::karima.elmhizli@radiofrance.com::9e0508f1-dba9-49e1-bcc9-a9a7a9abc017" providerId="AD" clId="Web-{7EE63B98-2D50-6EF1-B115-6161EB7D5CC0}" dt="2026-02-23T13:19:48.207" v="91"/>
          <ac:picMkLst>
            <pc:docMk/>
            <pc:sldMk cId="3076906423" sldId="360"/>
            <ac:picMk id="16" creationId="{ECBE182D-D913-8F05-D162-BDF1F071F89D}"/>
          </ac:picMkLst>
        </pc:picChg>
      </pc:sldChg>
      <pc:sldChg chg="addSp">
        <pc:chgData name="ELMHIZLI Karima" userId="S::karima.elmhizli@radiofrance.com::9e0508f1-dba9-49e1-bcc9-a9a7a9abc017" providerId="AD" clId="Web-{7EE63B98-2D50-6EF1-B115-6161EB7D5CC0}" dt="2026-02-23T13:20:25.692" v="105"/>
        <pc:sldMkLst>
          <pc:docMk/>
          <pc:sldMk cId="1893813868" sldId="361"/>
        </pc:sldMkLst>
        <pc:picChg chg="add">
          <ac:chgData name="ELMHIZLI Karima" userId="S::karima.elmhizli@radiofrance.com::9e0508f1-dba9-49e1-bcc9-a9a7a9abc017" providerId="AD" clId="Web-{7EE63B98-2D50-6EF1-B115-6161EB7D5CC0}" dt="2026-02-23T13:20:25.692" v="105"/>
          <ac:picMkLst>
            <pc:docMk/>
            <pc:sldMk cId="1893813868" sldId="361"/>
            <ac:picMk id="12" creationId="{EFC296A3-10DD-3555-85A8-997CC0865F74}"/>
          </ac:picMkLst>
        </pc:picChg>
      </pc:sldChg>
      <pc:sldChg chg="modSp">
        <pc:chgData name="ELMHIZLI Karima" userId="S::karima.elmhizli@radiofrance.com::9e0508f1-dba9-49e1-bcc9-a9a7a9abc017" providerId="AD" clId="Web-{7EE63B98-2D50-6EF1-B115-6161EB7D5CC0}" dt="2026-02-23T13:22:46.287" v="181" actId="20577"/>
        <pc:sldMkLst>
          <pc:docMk/>
          <pc:sldMk cId="2070910600" sldId="362"/>
        </pc:sldMkLst>
        <pc:spChg chg="mod">
          <ac:chgData name="ELMHIZLI Karima" userId="S::karima.elmhizli@radiofrance.com::9e0508f1-dba9-49e1-bcc9-a9a7a9abc017" providerId="AD" clId="Web-{7EE63B98-2D50-6EF1-B115-6161EB7D5CC0}" dt="2026-02-23T13:22:46.287" v="181" actId="20577"/>
          <ac:spMkLst>
            <pc:docMk/>
            <pc:sldMk cId="2070910600" sldId="362"/>
            <ac:spMk id="2" creationId="{10421C83-8CEE-DCCB-5AC1-41F1F6E73410}"/>
          </ac:spMkLst>
        </pc:spChg>
        <pc:picChg chg="mod modCrop">
          <ac:chgData name="ELMHIZLI Karima" userId="S::karima.elmhizli@radiofrance.com::9e0508f1-dba9-49e1-bcc9-a9a7a9abc017" providerId="AD" clId="Web-{7EE63B98-2D50-6EF1-B115-6161EB7D5CC0}" dt="2026-02-23T13:19:02.706" v="81"/>
          <ac:picMkLst>
            <pc:docMk/>
            <pc:sldMk cId="2070910600" sldId="362"/>
            <ac:picMk id="8" creationId="{FE488FF1-438E-E061-14DD-5E8B42108737}"/>
          </ac:picMkLst>
        </pc:picChg>
      </pc:sldChg>
      <pc:sldChg chg="addSp">
        <pc:chgData name="ELMHIZLI Karima" userId="S::karima.elmhizli@radiofrance.com::9e0508f1-dba9-49e1-bcc9-a9a7a9abc017" providerId="AD" clId="Web-{7EE63B98-2D50-6EF1-B115-6161EB7D5CC0}" dt="2026-02-23T13:16:56.110" v="51"/>
        <pc:sldMkLst>
          <pc:docMk/>
          <pc:sldMk cId="346055519" sldId="363"/>
        </pc:sldMkLst>
        <pc:picChg chg="add">
          <ac:chgData name="ELMHIZLI Karima" userId="S::karima.elmhizli@radiofrance.com::9e0508f1-dba9-49e1-bcc9-a9a7a9abc017" providerId="AD" clId="Web-{7EE63B98-2D50-6EF1-B115-6161EB7D5CC0}" dt="2026-02-23T13:16:56.110" v="51"/>
          <ac:picMkLst>
            <pc:docMk/>
            <pc:sldMk cId="346055519" sldId="363"/>
            <ac:picMk id="6" creationId="{96053682-D091-C196-04C7-A658675A7582}"/>
          </ac:picMkLst>
        </pc:picChg>
      </pc:sldChg>
      <pc:sldChg chg="addSp">
        <pc:chgData name="ELMHIZLI Karima" userId="S::karima.elmhizli@radiofrance.com::9e0508f1-dba9-49e1-bcc9-a9a7a9abc017" providerId="AD" clId="Web-{7EE63B98-2D50-6EF1-B115-6161EB7D5CC0}" dt="2026-02-23T13:17:46.580" v="64"/>
        <pc:sldMkLst>
          <pc:docMk/>
          <pc:sldMk cId="2561605744" sldId="364"/>
        </pc:sldMkLst>
        <pc:picChg chg="add">
          <ac:chgData name="ELMHIZLI Karima" userId="S::karima.elmhizli@radiofrance.com::9e0508f1-dba9-49e1-bcc9-a9a7a9abc017" providerId="AD" clId="Web-{7EE63B98-2D50-6EF1-B115-6161EB7D5CC0}" dt="2026-02-23T13:17:46.580" v="64"/>
          <ac:picMkLst>
            <pc:docMk/>
            <pc:sldMk cId="2561605744" sldId="364"/>
            <ac:picMk id="7" creationId="{C7035F39-BC21-B344-D52E-AAB9EB80C68C}"/>
          </ac:picMkLst>
        </pc:picChg>
      </pc:sldChg>
      <pc:sldChg chg="addSp">
        <pc:chgData name="ELMHIZLI Karima" userId="S::karima.elmhizli@radiofrance.com::9e0508f1-dba9-49e1-bcc9-a9a7a9abc017" providerId="AD" clId="Web-{7EE63B98-2D50-6EF1-B115-6161EB7D5CC0}" dt="2026-02-23T13:17:44.486" v="63"/>
        <pc:sldMkLst>
          <pc:docMk/>
          <pc:sldMk cId="2219632257" sldId="365"/>
        </pc:sldMkLst>
        <pc:picChg chg="add">
          <ac:chgData name="ELMHIZLI Karima" userId="S::karima.elmhizli@radiofrance.com::9e0508f1-dba9-49e1-bcc9-a9a7a9abc017" providerId="AD" clId="Web-{7EE63B98-2D50-6EF1-B115-6161EB7D5CC0}" dt="2026-02-23T13:17:44.486" v="63"/>
          <ac:picMkLst>
            <pc:docMk/>
            <pc:sldMk cId="2219632257" sldId="365"/>
            <ac:picMk id="4" creationId="{AE8492EF-A265-628F-288E-7F33281DA65B}"/>
          </ac:picMkLst>
        </pc:picChg>
      </pc:sldChg>
      <pc:sldChg chg="addSp">
        <pc:chgData name="ELMHIZLI Karima" userId="S::karima.elmhizli@radiofrance.com::9e0508f1-dba9-49e1-bcc9-a9a7a9abc017" providerId="AD" clId="Web-{7EE63B98-2D50-6EF1-B115-6161EB7D5CC0}" dt="2026-02-23T13:20:09.801" v="99"/>
        <pc:sldMkLst>
          <pc:docMk/>
          <pc:sldMk cId="3101830243" sldId="366"/>
        </pc:sldMkLst>
        <pc:picChg chg="add">
          <ac:chgData name="ELMHIZLI Karima" userId="S::karima.elmhizli@radiofrance.com::9e0508f1-dba9-49e1-bcc9-a9a7a9abc017" providerId="AD" clId="Web-{7EE63B98-2D50-6EF1-B115-6161EB7D5CC0}" dt="2026-02-23T13:20:09.801" v="99"/>
          <ac:picMkLst>
            <pc:docMk/>
            <pc:sldMk cId="3101830243" sldId="366"/>
            <ac:picMk id="10" creationId="{7CA6D9F1-2E1A-69C6-C238-368053BE7BF2}"/>
          </ac:picMkLst>
        </pc:picChg>
      </pc:sldChg>
      <pc:sldChg chg="addSp">
        <pc:chgData name="ELMHIZLI Karima" userId="S::karima.elmhizli@radiofrance.com::9e0508f1-dba9-49e1-bcc9-a9a7a9abc017" providerId="AD" clId="Web-{7EE63B98-2D50-6EF1-B115-6161EB7D5CC0}" dt="2026-02-23T13:20:33.020" v="108"/>
        <pc:sldMkLst>
          <pc:docMk/>
          <pc:sldMk cId="3158669909" sldId="367"/>
        </pc:sldMkLst>
        <pc:picChg chg="add">
          <ac:chgData name="ELMHIZLI Karima" userId="S::karima.elmhizli@radiofrance.com::9e0508f1-dba9-49e1-bcc9-a9a7a9abc017" providerId="AD" clId="Web-{7EE63B98-2D50-6EF1-B115-6161EB7D5CC0}" dt="2026-02-23T13:20:33.020" v="108"/>
          <ac:picMkLst>
            <pc:docMk/>
            <pc:sldMk cId="3158669909" sldId="367"/>
            <ac:picMk id="10" creationId="{B7F1107D-0995-D9E8-AE3E-D860778AB3FF}"/>
          </ac:picMkLst>
        </pc:picChg>
      </pc:sldChg>
      <pc:sldChg chg="addSp delSp modSp">
        <pc:chgData name="ELMHIZLI Karima" userId="S::karima.elmhizli@radiofrance.com::9e0508f1-dba9-49e1-bcc9-a9a7a9abc017" providerId="AD" clId="Web-{7EE63B98-2D50-6EF1-B115-6161EB7D5CC0}" dt="2026-02-23T13:14:27.497" v="15"/>
        <pc:sldMkLst>
          <pc:docMk/>
          <pc:sldMk cId="1860304190" sldId="368"/>
        </pc:sldMkLst>
        <pc:picChg chg="add mod">
          <ac:chgData name="ELMHIZLI Karima" userId="S::karima.elmhizli@radiofrance.com::9e0508f1-dba9-49e1-bcc9-a9a7a9abc017" providerId="AD" clId="Web-{7EE63B98-2D50-6EF1-B115-6161EB7D5CC0}" dt="2026-02-23T13:11:49.711" v="5" actId="1076"/>
          <ac:picMkLst>
            <pc:docMk/>
            <pc:sldMk cId="1860304190" sldId="368"/>
            <ac:picMk id="2" creationId="{2B919316-0A3B-1FD2-380E-E6E59149C8B0}"/>
          </ac:picMkLst>
        </pc:picChg>
        <pc:picChg chg="add del mod">
          <ac:chgData name="ELMHIZLI Karima" userId="S::karima.elmhizli@radiofrance.com::9e0508f1-dba9-49e1-bcc9-a9a7a9abc017" providerId="AD" clId="Web-{7EE63B98-2D50-6EF1-B115-6161EB7D5CC0}" dt="2026-02-23T13:14:27.497" v="15"/>
          <ac:picMkLst>
            <pc:docMk/>
            <pc:sldMk cId="1860304190" sldId="368"/>
            <ac:picMk id="4" creationId="{414DCF5B-5F75-9E23-1174-C0D9C6D203A9}"/>
          </ac:picMkLst>
        </pc:picChg>
      </pc:sldChg>
      <pc:sldChg chg="addSp">
        <pc:chgData name="ELMHIZLI Karima" userId="S::karima.elmhizli@radiofrance.com::9e0508f1-dba9-49e1-bcc9-a9a7a9abc017" providerId="AD" clId="Web-{7EE63B98-2D50-6EF1-B115-6161EB7D5CC0}" dt="2026-02-23T13:17:49.955" v="65"/>
        <pc:sldMkLst>
          <pc:docMk/>
          <pc:sldMk cId="1677152951" sldId="369"/>
        </pc:sldMkLst>
        <pc:picChg chg="add">
          <ac:chgData name="ELMHIZLI Karima" userId="S::karima.elmhizli@radiofrance.com::9e0508f1-dba9-49e1-bcc9-a9a7a9abc017" providerId="AD" clId="Web-{7EE63B98-2D50-6EF1-B115-6161EB7D5CC0}" dt="2026-02-23T13:17:49.955" v="65"/>
          <ac:picMkLst>
            <pc:docMk/>
            <pc:sldMk cId="1677152951" sldId="369"/>
            <ac:picMk id="6" creationId="{4F139EAA-AE5D-C4B5-93E4-1723628C83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F284B7-F4D7-4EEB-BF0B-395A845E5CF9}" type="datetimeFigureOut">
              <a:rPr lang="fr-FR" smtClean="0"/>
              <a:t>23/02/2026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3D181-D5EA-41A6-8022-051DBE602B89}" type="slidenum">
              <a:rPr lang="fr-FR" smtClean="0"/>
              <a:t>‹N°›</a:t>
            </a:fld>
            <a:endParaRPr lang="fr-FR"/>
          </a:p>
        </p:txBody>
      </p:sp>
    </p:spTree>
    <p:extLst>
      <p:ext uri="{BB962C8B-B14F-4D97-AF65-F5344CB8AC3E}">
        <p14:creationId xmlns:p14="http://schemas.microsoft.com/office/powerpoint/2010/main" val="1638230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a:t>
            </a:fld>
            <a:endParaRPr lang="fr-FR"/>
          </a:p>
        </p:txBody>
      </p:sp>
    </p:spTree>
    <p:extLst>
      <p:ext uri="{BB962C8B-B14F-4D97-AF65-F5344CB8AC3E}">
        <p14:creationId xmlns:p14="http://schemas.microsoft.com/office/powerpoint/2010/main" val="1507982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a:t>
            </a:fld>
            <a:endParaRPr lang="fr-FR"/>
          </a:p>
        </p:txBody>
      </p:sp>
    </p:spTree>
    <p:extLst>
      <p:ext uri="{BB962C8B-B14F-4D97-AF65-F5344CB8AC3E}">
        <p14:creationId xmlns:p14="http://schemas.microsoft.com/office/powerpoint/2010/main" val="2187393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a:t>
            </a:fld>
            <a:endParaRPr lang="fr-FR"/>
          </a:p>
        </p:txBody>
      </p:sp>
    </p:spTree>
    <p:extLst>
      <p:ext uri="{BB962C8B-B14F-4D97-AF65-F5344CB8AC3E}">
        <p14:creationId xmlns:p14="http://schemas.microsoft.com/office/powerpoint/2010/main" val="1003028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a:t>
            </a:fld>
            <a:endParaRPr lang="fr-FR"/>
          </a:p>
        </p:txBody>
      </p:sp>
    </p:spTree>
    <p:extLst>
      <p:ext uri="{BB962C8B-B14F-4D97-AF65-F5344CB8AC3E}">
        <p14:creationId xmlns:p14="http://schemas.microsoft.com/office/powerpoint/2010/main" val="1495842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a:t>
            </a:fld>
            <a:endParaRPr lang="fr-FR"/>
          </a:p>
        </p:txBody>
      </p:sp>
    </p:spTree>
    <p:extLst>
      <p:ext uri="{BB962C8B-B14F-4D97-AF65-F5344CB8AC3E}">
        <p14:creationId xmlns:p14="http://schemas.microsoft.com/office/powerpoint/2010/main" val="4137222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7</a:t>
            </a:fld>
            <a:endParaRPr lang="fr-FR"/>
          </a:p>
        </p:txBody>
      </p:sp>
    </p:spTree>
    <p:extLst>
      <p:ext uri="{BB962C8B-B14F-4D97-AF65-F5344CB8AC3E}">
        <p14:creationId xmlns:p14="http://schemas.microsoft.com/office/powerpoint/2010/main" val="104391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Expliquer le système de points :</a:t>
            </a:r>
          </a:p>
          <a:p>
            <a:pPr marL="171450" indent="-171450">
              <a:buFontTx/>
              <a:buChar char="-"/>
            </a:pPr>
            <a:r>
              <a:rPr lang="fr-FR"/>
              <a:t>Chaque équipe marque ses points</a:t>
            </a:r>
          </a:p>
          <a:p>
            <a:pPr marL="171450" indent="-171450">
              <a:buFontTx/>
              <a:buChar char="-"/>
            </a:pPr>
            <a:r>
              <a:rPr lang="fr-FR"/>
              <a:t>Mais il y a aussi des points pour tout le monde s’ils sont collectivement bons</a:t>
            </a: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8</a:t>
            </a:fld>
            <a:endParaRPr lang="fr-FR"/>
          </a:p>
        </p:txBody>
      </p:sp>
    </p:spTree>
    <p:extLst>
      <p:ext uri="{BB962C8B-B14F-4D97-AF65-F5344CB8AC3E}">
        <p14:creationId xmlns:p14="http://schemas.microsoft.com/office/powerpoint/2010/main" val="2280494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Bonjour tout le monde, je suis « INSERER NOM » et j’ai besoin de votre aide !</a:t>
            </a:r>
            <a:endParaRPr lang="fr-FR" sz="2800" dirty="0"/>
          </a:p>
          <a:p>
            <a:pPr>
              <a:defRPr/>
            </a:pPr>
            <a:endParaRPr lang="fr-FR" sz="2800" dirty="0">
              <a:solidFill>
                <a:schemeClr val="bg1"/>
              </a:solidFill>
              <a:latin typeface="PODIUM Sharp 3.10" panose="00000806000000000000" pitchFamily="50" charset="0"/>
              <a:ea typeface="Roboto" pitchFamily="2" charset="0"/>
              <a:cs typeface="Times New Roman" panose="02020603050405020304" pitchFamily="18" charset="0"/>
            </a:endParaRPr>
          </a:p>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Votre professeur, qui est notre contact en classe, a déjà dû vous séparer en 3 équipes.</a:t>
            </a:r>
            <a:endParaRPr lang="fr-FR" sz="2800" dirty="0"/>
          </a:p>
          <a:p>
            <a:pPr>
              <a:defRPr/>
            </a:pPr>
            <a:endParaRPr lang="fr-FR" sz="2800" dirty="0">
              <a:solidFill>
                <a:schemeClr val="bg1"/>
              </a:solidFill>
              <a:latin typeface="PODIUM Sharp 3.10" panose="00000806000000000000" pitchFamily="50" charset="0"/>
              <a:ea typeface="Roboto" pitchFamily="2" charset="0"/>
              <a:cs typeface="Times New Roman" panose="02020603050405020304" pitchFamily="18" charset="0"/>
            </a:endParaRPr>
          </a:p>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Pour comprendre votre mission, regardez cette vidéo d’un hacker qu’on recherche activement ! </a:t>
            </a:r>
            <a:endParaRPr lang="fr-FR" sz="2800" dirty="0"/>
          </a:p>
          <a:p>
            <a:pPr>
              <a:defRPr/>
            </a:pPr>
            <a:endParaRPr lang="fr-FR" sz="2800" dirty="0">
              <a:solidFill>
                <a:schemeClr val="bg1"/>
              </a:solidFill>
              <a:latin typeface="PODIUM Sharp 3.10" panose="00000806000000000000" pitchFamily="50" charset="0"/>
              <a:ea typeface="Roboto" pitchFamily="2" charset="0"/>
              <a:cs typeface="Times New Roman" panose="02020603050405020304" pitchFamily="18" charset="0"/>
            </a:endParaRPr>
          </a:p>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H4ck3r (écran brouillé et voix déformée) :  « cette vidéo est destinée à tous les ados de </a:t>
            </a:r>
            <a:r>
              <a:rPr lang="fr-FR" sz="2800" dirty="0" err="1">
                <a:solidFill>
                  <a:schemeClr val="bg1"/>
                </a:solidFill>
                <a:latin typeface="PODIUM Sharp 3.10" panose="00000806000000000000" pitchFamily="50" charset="0"/>
                <a:ea typeface="Roboto" pitchFamily="2" charset="0"/>
                <a:cs typeface="Times New Roman" panose="02020603050405020304" pitchFamily="18" charset="0"/>
              </a:rPr>
              <a:t>france</a:t>
            </a: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 Ecoutez bien… </a:t>
            </a:r>
            <a:endParaRPr lang="fr-FR" sz="2800" dirty="0"/>
          </a:p>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A compter d’aujourd’hui, je lance mon nouveau logiciel espion. Une fois infiltré sur vos ordis et téléphones, il va aspirer toutes vos données, vos conversations privées, vos mots de passe, vos photos… bref des données précieuses que je pourrai utiliser comme bon me semble. J’espère que vous ne tenez pas trop à votre vie privée… »</a:t>
            </a:r>
            <a:endParaRPr lang="fr-FR" sz="2800" dirty="0"/>
          </a:p>
          <a:p>
            <a:pPr>
              <a:defRPr/>
            </a:pPr>
            <a:endParaRPr lang="fr-FR" sz="2800" dirty="0">
              <a:solidFill>
                <a:schemeClr val="bg1"/>
              </a:solidFill>
              <a:latin typeface="PODIUM Sharp 3.10" panose="00000806000000000000" pitchFamily="50" charset="0"/>
              <a:ea typeface="Roboto" pitchFamily="2" charset="0"/>
              <a:cs typeface="Times New Roman" panose="02020603050405020304" pitchFamily="18" charset="0"/>
            </a:endParaRPr>
          </a:p>
          <a:p>
            <a:pPr>
              <a:defRPr/>
            </a:pPr>
            <a:r>
              <a:rPr lang="fr-FR" sz="2800" dirty="0">
                <a:solidFill>
                  <a:schemeClr val="bg1"/>
                </a:solidFill>
                <a:latin typeface="PODIUM Sharp 3.10" panose="00000806000000000000" pitchFamily="50" charset="0"/>
                <a:ea typeface="Roboto" pitchFamily="2" charset="0"/>
                <a:cs typeface="Times New Roman" panose="02020603050405020304" pitchFamily="18" charset="0"/>
              </a:rPr>
              <a:t>Journaliste (en plein milieu d’une phrase) : bon je vous épargne le reste…. Nos équipes sont sur la trace de ce hacker depuis un bon moment, mais nous n’avons pas eu le temps de trier les données que nous avons récupérées. Nous vous en envoyons une partie, si chaque groupe y met du sien, alors nous pourrons le localiser avant qu’il ne lance officiellement son logiciel espion. Ah oui, son plan sera lancé d’ici 2h environ donc ne traînez pas !  bonne chance à tous ! </a:t>
            </a:r>
            <a:endParaRPr lang="fr-FR" sz="2800" dirty="0">
              <a:solidFill>
                <a:schemeClr val="bg1"/>
              </a:solidFill>
              <a:effectLst/>
              <a:latin typeface="PODIUM Sharp 3.10" panose="00000806000000000000" pitchFamily="50" charset="0"/>
              <a:ea typeface="Roboto" pitchFamily="2"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dirty="0">
              <a:effectLst/>
              <a:latin typeface="Roboto" pitchFamily="2" charset="0"/>
              <a:ea typeface="Roboto" pitchFamily="2"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9</a:t>
            </a:fld>
            <a:endParaRPr lang="fr-FR"/>
          </a:p>
        </p:txBody>
      </p:sp>
    </p:spTree>
    <p:extLst>
      <p:ext uri="{BB962C8B-B14F-4D97-AF65-F5344CB8AC3E}">
        <p14:creationId xmlns:p14="http://schemas.microsoft.com/office/powerpoint/2010/main" val="834851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10</a:t>
            </a:fld>
            <a:endParaRPr lang="fr-FR"/>
          </a:p>
        </p:txBody>
      </p:sp>
    </p:spTree>
    <p:extLst>
      <p:ext uri="{BB962C8B-B14F-4D97-AF65-F5344CB8AC3E}">
        <p14:creationId xmlns:p14="http://schemas.microsoft.com/office/powerpoint/2010/main" val="4213172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latin typeface="Calibri"/>
                <a:cs typeface="Calibri"/>
              </a:rPr>
              <a:t>A </a:t>
            </a:r>
            <a:r>
              <a:rPr lang="en-US" i="1" err="1">
                <a:latin typeface="Calibri"/>
                <a:cs typeface="Calibri"/>
              </a:rPr>
              <a:t>ce</a:t>
            </a:r>
            <a:r>
              <a:rPr lang="en-US" i="1">
                <a:latin typeface="Calibri"/>
                <a:cs typeface="Calibri"/>
              </a:rPr>
              <a:t> </a:t>
            </a:r>
            <a:r>
              <a:rPr lang="en-US" i="1" err="1">
                <a:latin typeface="Calibri"/>
                <a:cs typeface="Calibri"/>
              </a:rPr>
              <a:t>stade</a:t>
            </a:r>
            <a:r>
              <a:rPr lang="en-US" i="1">
                <a:latin typeface="Calibri"/>
                <a:cs typeface="Calibri"/>
              </a:rPr>
              <a:t>, </a:t>
            </a:r>
            <a:r>
              <a:rPr lang="en-US" i="1" err="1">
                <a:latin typeface="Calibri"/>
                <a:cs typeface="Calibri"/>
              </a:rPr>
              <a:t>vous</a:t>
            </a:r>
            <a:r>
              <a:rPr lang="en-US" i="1">
                <a:latin typeface="Calibri"/>
                <a:cs typeface="Calibri"/>
              </a:rPr>
              <a:t> </a:t>
            </a:r>
            <a:r>
              <a:rPr lang="en-US" i="1" err="1">
                <a:latin typeface="Calibri"/>
                <a:cs typeface="Calibri"/>
              </a:rPr>
              <a:t>devriez</a:t>
            </a:r>
            <a:r>
              <a:rPr lang="en-US" i="1">
                <a:latin typeface="Calibri"/>
                <a:cs typeface="Calibri"/>
              </a:rPr>
              <a:t> </a:t>
            </a:r>
            <a:r>
              <a:rPr lang="en-US" i="1" err="1">
                <a:latin typeface="Calibri"/>
                <a:cs typeface="Calibri"/>
              </a:rPr>
              <a:t>avoir</a:t>
            </a:r>
            <a:r>
              <a:rPr lang="en-US" i="1">
                <a:latin typeface="Calibri"/>
                <a:cs typeface="Calibri"/>
              </a:rPr>
              <a:t> passé environ 10min à </a:t>
            </a:r>
            <a:r>
              <a:rPr lang="en-US" i="1" err="1">
                <a:latin typeface="Calibri"/>
                <a:cs typeface="Calibri"/>
              </a:rPr>
              <a:t>réaliser</a:t>
            </a:r>
            <a:r>
              <a:rPr lang="en-US" i="1">
                <a:latin typeface="Calibri"/>
                <a:cs typeface="Calibri"/>
              </a:rPr>
              <a:t> </a:t>
            </a:r>
            <a:r>
              <a:rPr lang="en-US" i="1" err="1">
                <a:latin typeface="Calibri"/>
                <a:cs typeface="Calibri"/>
              </a:rPr>
              <a:t>l'introduction</a:t>
            </a:r>
            <a:r>
              <a:rPr lang="en-US" i="1">
                <a:latin typeface="Calibri"/>
                <a:cs typeface="Calibri"/>
              </a:rPr>
              <a:t>.</a:t>
            </a:r>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12</a:t>
            </a:fld>
            <a:endParaRPr lang="fr-FR"/>
          </a:p>
        </p:txBody>
      </p:sp>
    </p:spTree>
    <p:extLst>
      <p:ext uri="{BB962C8B-B14F-4D97-AF65-F5344CB8AC3E}">
        <p14:creationId xmlns:p14="http://schemas.microsoft.com/office/powerpoint/2010/main" val="231118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2800" dirty="0">
                <a:solidFill>
                  <a:schemeClr val="bg1"/>
                </a:solidFill>
                <a:latin typeface="PODIUM Sharp 3.10" panose="00000806000000000000" pitchFamily="50" charset="0"/>
                <a:ea typeface="Roboto"/>
                <a:cs typeface="Times New Roman"/>
              </a:rPr>
              <a:t>C'est le moment de démarrer votre enquête... Pour commencer, on doit trouver ensemble l’endroit depuis lequel le hacker</a:t>
            </a:r>
            <a:r>
              <a:rPr lang="fr-FR" sz="1800" dirty="0">
                <a:solidFill>
                  <a:schemeClr val="bg1"/>
                </a:solidFill>
                <a:effectLst/>
                <a:latin typeface="PODIUM Sharp 3.10" panose="00000806000000000000" pitchFamily="50" charset="0"/>
                <a:ea typeface="Roboto"/>
                <a:cs typeface="Times New Roman"/>
              </a:rPr>
              <a:t> a lancé son attaque.</a:t>
            </a:r>
            <a:r>
              <a:rPr lang="fr-FR" sz="2800" dirty="0">
                <a:solidFill>
                  <a:schemeClr val="bg1"/>
                </a:solidFill>
                <a:latin typeface="PODIUM Sharp 3.10" panose="00000806000000000000" pitchFamily="50" charset="0"/>
                <a:ea typeface="Roboto"/>
                <a:cs typeface="Times New Roman"/>
              </a:rPr>
              <a:t> C'est le "</a:t>
            </a:r>
            <a:r>
              <a:rPr lang="fr-FR" sz="2800" dirty="0" err="1">
                <a:solidFill>
                  <a:schemeClr val="bg1"/>
                </a:solidFill>
                <a:latin typeface="PODIUM Sharp 3.10" panose="00000806000000000000" pitchFamily="50" charset="0"/>
                <a:ea typeface="Roboto"/>
                <a:cs typeface="Times New Roman"/>
              </a:rPr>
              <a:t>where</a:t>
            </a:r>
            <a:r>
              <a:rPr lang="fr-FR" sz="2800" dirty="0">
                <a:solidFill>
                  <a:schemeClr val="bg1"/>
                </a:solidFill>
                <a:latin typeface="PODIUM Sharp 3.10" panose="00000806000000000000" pitchFamily="50" charset="0"/>
                <a:ea typeface="Roboto"/>
                <a:cs typeface="Times New Roman"/>
              </a:rPr>
              <a:t>", le "où" de vos 5w, vous n'avez pas déjà oublié hein ?</a:t>
            </a:r>
            <a:endParaRPr lang="fr-FR" sz="1800" dirty="0">
              <a:solidFill>
                <a:schemeClr val="bg1"/>
              </a:solidFill>
              <a:effectLst/>
              <a:latin typeface="PODIUM Sharp 3.10" panose="00000806000000000000" pitchFamily="50" charset="0"/>
              <a:ea typeface="Roboto"/>
              <a:cs typeface="Times New Roman"/>
            </a:endParaRPr>
          </a:p>
          <a:p>
            <a:endParaRPr lang="fr-FR" sz="1800" i="1" dirty="0">
              <a:solidFill>
                <a:schemeClr val="bg1"/>
              </a:solidFill>
              <a:effectLst/>
              <a:latin typeface="PODIUM Sharp 3.10" panose="00000806000000000000" pitchFamily="50" charset="0"/>
              <a:ea typeface="Roboto" pitchFamily="2" charset="0"/>
              <a:cs typeface="Times New Roman" panose="02020603050405020304" pitchFamily="18" charset="0"/>
            </a:endParaRPr>
          </a:p>
          <a:p>
            <a:r>
              <a:rPr lang="fr-FR" sz="2800" dirty="0">
                <a:solidFill>
                  <a:schemeClr val="bg1"/>
                </a:solidFill>
                <a:latin typeface="PODIUM Sharp 3.10" panose="00000806000000000000" pitchFamily="50" charset="0"/>
                <a:ea typeface="Roboto"/>
                <a:cs typeface="Times New Roman"/>
              </a:rPr>
              <a:t>Un de nos informateurs nous a envoyé une lettre par la poste avec une information où </a:t>
            </a:r>
            <a:r>
              <a:rPr lang="fr-FR" sz="2800" u="sng" dirty="0">
                <a:solidFill>
                  <a:schemeClr val="bg1"/>
                </a:solidFill>
                <a:latin typeface="PODIUM Sharp 3.10" panose="00000806000000000000" pitchFamily="50" charset="0"/>
                <a:ea typeface="Roboto"/>
                <a:cs typeface="Times New Roman"/>
              </a:rPr>
              <a:t>chaque détail</a:t>
            </a:r>
            <a:r>
              <a:rPr lang="fr-FR" sz="2800" dirty="0">
                <a:solidFill>
                  <a:schemeClr val="bg1"/>
                </a:solidFill>
                <a:latin typeface="PODIUM Sharp 3.10" panose="00000806000000000000" pitchFamily="50" charset="0"/>
                <a:ea typeface="Roboto"/>
                <a:cs typeface="Times New Roman"/>
              </a:rPr>
              <a:t> est important ! plus vous serez précis, plus vous serez de bons enquêteurs.</a:t>
            </a:r>
            <a:br>
              <a:rPr lang="fr-FR" sz="1800" dirty="0">
                <a:solidFill>
                  <a:schemeClr val="bg1"/>
                </a:solidFill>
                <a:effectLst/>
                <a:latin typeface="PODIUM Sharp 3.10" panose="00000806000000000000" pitchFamily="50" charset="0"/>
                <a:ea typeface="Roboto" pitchFamily="2" charset="0"/>
                <a:cs typeface="Times New Roman" panose="02020603050405020304" pitchFamily="18" charset="0"/>
              </a:rPr>
            </a:br>
            <a:r>
              <a:rPr lang="fr-FR" sz="1800" dirty="0">
                <a:solidFill>
                  <a:schemeClr val="bg1"/>
                </a:solidFill>
                <a:effectLst/>
                <a:latin typeface="PODIUM Sharp 3.10" panose="00000806000000000000" pitchFamily="50" charset="0"/>
                <a:ea typeface="Roboto"/>
                <a:cs typeface="Times New Roman"/>
              </a:rPr>
              <a:t>N</a:t>
            </a:r>
            <a:r>
              <a:rPr lang="fr-FR" sz="2800" dirty="0">
                <a:solidFill>
                  <a:schemeClr val="bg1"/>
                </a:solidFill>
                <a:latin typeface="PODIUM Sharp 3.10" panose="00000806000000000000" pitchFamily="50" charset="0"/>
                <a:ea typeface="Roboto"/>
                <a:cs typeface="Times New Roman"/>
              </a:rPr>
              <a:t>ous pensons que le hacker nous surveille, on ne peut donc pas l’envoyer par mail…</a:t>
            </a:r>
          </a:p>
          <a:p>
            <a:endParaRPr lang="fr-FR" sz="2800" dirty="0">
              <a:solidFill>
                <a:schemeClr val="bg1"/>
              </a:solidFill>
              <a:latin typeface="PODIUM Sharp 3.10" panose="00000806000000000000" pitchFamily="50" charset="0"/>
              <a:ea typeface="Roboto"/>
              <a:cs typeface="Times New Roman"/>
            </a:endParaRPr>
          </a:p>
          <a:p>
            <a:r>
              <a:rPr lang="fr-FR" sz="2800" dirty="0">
                <a:solidFill>
                  <a:schemeClr val="bg1"/>
                </a:solidFill>
                <a:latin typeface="PODIUM Sharp 3.10" panose="00000806000000000000" pitchFamily="50" charset="0"/>
                <a:ea typeface="Roboto"/>
                <a:cs typeface="Times New Roman"/>
              </a:rPr>
              <a:t>Vous allez faire donc faire marcher votre mémoire.</a:t>
            </a:r>
          </a:p>
          <a:p>
            <a:r>
              <a:rPr lang="fr-FR" sz="2800" dirty="0">
                <a:solidFill>
                  <a:schemeClr val="bg1"/>
                </a:solidFill>
                <a:latin typeface="PODIUM Sharp 3.10" panose="00000806000000000000" pitchFamily="50" charset="0"/>
                <a:ea typeface="Roboto"/>
                <a:cs typeface="Times New Roman"/>
              </a:rPr>
              <a:t>Il faut que vous arriviez à vous transmettre l’information un par un, d’un bout à l’autre de la salle, et qu'à la fin, la dernière personne de la file reçoive l'information la plus détaillée possible. C'est très important, ne perdez pas un bout de phrase en route, ou on est mal partis !</a:t>
            </a:r>
          </a:p>
          <a:p>
            <a:endParaRPr lang="fr-FR" sz="2800" dirty="0">
              <a:solidFill>
                <a:schemeClr val="bg1"/>
              </a:solidFill>
              <a:latin typeface="PODIUM Sharp 3.10" panose="00000806000000000000" pitchFamily="50" charset="0"/>
              <a:ea typeface="Roboto"/>
              <a:cs typeface="Times New Roman"/>
            </a:endParaRPr>
          </a:p>
          <a:p>
            <a:r>
              <a:rPr lang="fr-FR" sz="2800" dirty="0">
                <a:solidFill>
                  <a:schemeClr val="bg1"/>
                </a:solidFill>
                <a:latin typeface="PODIUM Sharp 3.10" panose="00000806000000000000" pitchFamily="50" charset="0"/>
                <a:ea typeface="Roboto"/>
                <a:cs typeface="Times New Roman"/>
              </a:rPr>
              <a:t>Nous vous avons divisé en 3 équipes pour augmenter les chances de réussite.</a:t>
            </a:r>
            <a:endParaRPr lang="fr-FR" sz="2800" dirty="0">
              <a:solidFill>
                <a:schemeClr val="bg1"/>
              </a:solidFill>
              <a:latin typeface="PODIUM Sharp 3.10" panose="00000806000000000000" pitchFamily="50" charset="0"/>
            </a:endParaRPr>
          </a:p>
          <a:p>
            <a:r>
              <a:rPr lang="en-US" sz="2800" dirty="0">
                <a:solidFill>
                  <a:schemeClr val="bg1"/>
                </a:solidFill>
                <a:latin typeface="PODIUM Sharp 3.10" panose="00000806000000000000" pitchFamily="50" charset="0"/>
                <a:ea typeface="Roboto"/>
                <a:cs typeface="Times New Roman"/>
              </a:rPr>
              <a:t>Attention</a:t>
            </a:r>
            <a:r>
              <a:rPr lang="en-US" sz="1800" dirty="0">
                <a:solidFill>
                  <a:schemeClr val="bg1"/>
                </a:solidFill>
                <a:effectLst/>
                <a:latin typeface="PODIUM Sharp 3.10" panose="00000806000000000000" pitchFamily="50" charset="0"/>
                <a:ea typeface="Roboto"/>
                <a:cs typeface="Times New Roman"/>
              </a:rPr>
              <a:t>, </a:t>
            </a:r>
            <a:r>
              <a:rPr lang="en-US" sz="1800" dirty="0" err="1">
                <a:solidFill>
                  <a:schemeClr val="bg1"/>
                </a:solidFill>
                <a:effectLst/>
                <a:latin typeface="PODIUM Sharp 3.10" panose="00000806000000000000" pitchFamily="50" charset="0"/>
                <a:ea typeface="Roboto"/>
                <a:cs typeface="Times New Roman"/>
              </a:rPr>
              <a:t>restez</a:t>
            </a:r>
            <a:r>
              <a:rPr lang="en-US" sz="1800" dirty="0">
                <a:solidFill>
                  <a:schemeClr val="bg1"/>
                </a:solidFill>
                <a:effectLst/>
                <a:latin typeface="PODIUM Sharp 3.10" panose="00000806000000000000" pitchFamily="50" charset="0"/>
                <a:ea typeface="Roboto"/>
                <a:cs typeface="Times New Roman"/>
              </a:rPr>
              <a:t> </a:t>
            </a:r>
            <a:r>
              <a:rPr lang="en-US" sz="1800" dirty="0" err="1">
                <a:solidFill>
                  <a:schemeClr val="bg1"/>
                </a:solidFill>
                <a:effectLst/>
                <a:latin typeface="PODIUM Sharp 3.10" panose="00000806000000000000" pitchFamily="50" charset="0"/>
                <a:ea typeface="Roboto"/>
                <a:cs typeface="Times New Roman"/>
              </a:rPr>
              <a:t>discrets</a:t>
            </a:r>
            <a:r>
              <a:rPr lang="en-US" sz="1800" dirty="0">
                <a:solidFill>
                  <a:schemeClr val="bg1"/>
                </a:solidFill>
                <a:effectLst/>
                <a:latin typeface="PODIUM Sharp 3.10" panose="00000806000000000000" pitchFamily="50" charset="0"/>
                <a:ea typeface="Roboto"/>
                <a:cs typeface="Times New Roman"/>
              </a:rPr>
              <a:t>, </a:t>
            </a:r>
            <a:r>
              <a:rPr lang="en-US" sz="1800" dirty="0" err="1">
                <a:solidFill>
                  <a:schemeClr val="bg1"/>
                </a:solidFill>
                <a:effectLst/>
                <a:latin typeface="PODIUM Sharp 3.10" panose="00000806000000000000" pitchFamily="50" charset="0"/>
                <a:ea typeface="Roboto"/>
                <a:cs typeface="Times New Roman"/>
              </a:rPr>
              <a:t>parlez</a:t>
            </a:r>
            <a:r>
              <a:rPr lang="en-US" sz="1800" dirty="0">
                <a:solidFill>
                  <a:schemeClr val="bg1"/>
                </a:solidFill>
                <a:effectLst/>
                <a:latin typeface="PODIUM Sharp 3.10" panose="00000806000000000000" pitchFamily="50" charset="0"/>
                <a:ea typeface="Roboto"/>
                <a:cs typeface="Times New Roman"/>
              </a:rPr>
              <a:t> à voix </a:t>
            </a:r>
            <a:r>
              <a:rPr lang="en-US" sz="1800" dirty="0" err="1">
                <a:solidFill>
                  <a:schemeClr val="bg1"/>
                </a:solidFill>
                <a:effectLst/>
                <a:latin typeface="PODIUM Sharp 3.10" panose="00000806000000000000" pitchFamily="50" charset="0"/>
                <a:ea typeface="Roboto"/>
                <a:cs typeface="Times New Roman"/>
              </a:rPr>
              <a:t>basse</a:t>
            </a:r>
            <a:r>
              <a:rPr lang="en-US" sz="1800" dirty="0">
                <a:solidFill>
                  <a:schemeClr val="bg1"/>
                </a:solidFill>
                <a:effectLst/>
                <a:latin typeface="PODIUM Sharp 3.10" panose="00000806000000000000" pitchFamily="50" charset="0"/>
                <a:ea typeface="Roboto"/>
                <a:cs typeface="Times New Roman"/>
              </a:rPr>
              <a:t> pour ne pas </a:t>
            </a:r>
            <a:r>
              <a:rPr lang="en-US" sz="1800" dirty="0" err="1">
                <a:solidFill>
                  <a:schemeClr val="bg1"/>
                </a:solidFill>
                <a:effectLst/>
                <a:latin typeface="PODIUM Sharp 3.10" panose="00000806000000000000" pitchFamily="50" charset="0"/>
                <a:ea typeface="Roboto"/>
                <a:cs typeface="Times New Roman"/>
              </a:rPr>
              <a:t>éveiller</a:t>
            </a:r>
            <a:r>
              <a:rPr lang="en-US" sz="2800" dirty="0">
                <a:solidFill>
                  <a:schemeClr val="bg1"/>
                </a:solidFill>
                <a:latin typeface="PODIUM Sharp 3.10" panose="00000806000000000000" pitchFamily="50" charset="0"/>
                <a:ea typeface="Roboto"/>
                <a:cs typeface="Times New Roman"/>
              </a:rPr>
              <a:t> les</a:t>
            </a:r>
            <a:r>
              <a:rPr lang="en-US" sz="1800" dirty="0">
                <a:solidFill>
                  <a:schemeClr val="bg1"/>
                </a:solidFill>
                <a:effectLst/>
                <a:latin typeface="PODIUM Sharp 3.10" panose="00000806000000000000" pitchFamily="50" charset="0"/>
                <a:ea typeface="Roboto"/>
                <a:cs typeface="Times New Roman"/>
              </a:rPr>
              <a:t> soupçons</a:t>
            </a:r>
            <a:r>
              <a:rPr lang="en-US" sz="2800" dirty="0">
                <a:solidFill>
                  <a:schemeClr val="bg1"/>
                </a:solidFill>
                <a:latin typeface="PODIUM Sharp 3.10" panose="00000806000000000000" pitchFamily="50" charset="0"/>
                <a:ea typeface="Roboto"/>
                <a:cs typeface="Times New Roman"/>
              </a:rPr>
              <a:t> du </a:t>
            </a:r>
            <a:r>
              <a:rPr lang="en-US" sz="2800" dirty="0" err="1">
                <a:solidFill>
                  <a:schemeClr val="bg1"/>
                </a:solidFill>
                <a:latin typeface="PODIUM Sharp 3.10" panose="00000806000000000000" pitchFamily="50" charset="0"/>
                <a:ea typeface="Roboto"/>
                <a:cs typeface="Times New Roman"/>
              </a:rPr>
              <a:t>hackeur</a:t>
            </a:r>
            <a:r>
              <a:rPr lang="en-US" sz="2800" dirty="0">
                <a:solidFill>
                  <a:schemeClr val="bg1"/>
                </a:solidFill>
                <a:latin typeface="PODIUM Sharp 3.10" panose="00000806000000000000" pitchFamily="50" charset="0"/>
                <a:ea typeface="Roboto"/>
                <a:cs typeface="Times New Roman"/>
              </a:rPr>
              <a:t>... Bonne chance !</a:t>
            </a:r>
            <a:endParaRPr lang="fr-FR" sz="2800" dirty="0">
              <a:solidFill>
                <a:schemeClr val="bg1"/>
              </a:solidFill>
              <a:latin typeface="PODIUM Sharp 3.10" panose="00000806000000000000" pitchFamily="50" charset="0"/>
              <a:ea typeface="Roboto"/>
              <a:cs typeface="Times New Roman"/>
            </a:endParaRPr>
          </a:p>
          <a:p>
            <a:endParaRPr lang="fr-FR" sz="2800" dirty="0">
              <a:solidFill>
                <a:schemeClr val="bg1"/>
              </a:solidFill>
              <a:latin typeface="PODIUM Sharp 3.10" panose="00000806000000000000" pitchFamily="50" charset="0"/>
            </a:endParaRPr>
          </a:p>
          <a:p>
            <a:endParaRPr lang="fr-FR" sz="1800" dirty="0">
              <a:effectLst/>
              <a:latin typeface="Roboto" pitchFamily="2" charset="0"/>
              <a:ea typeface="Roboto" pitchFamily="2"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13</a:t>
            </a:fld>
            <a:endParaRPr lang="fr-FR"/>
          </a:p>
        </p:txBody>
      </p:sp>
    </p:spTree>
    <p:extLst>
      <p:ext uri="{BB962C8B-B14F-4D97-AF65-F5344CB8AC3E}">
        <p14:creationId xmlns:p14="http://schemas.microsoft.com/office/powerpoint/2010/main" val="3208106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14</a:t>
            </a:fld>
            <a:endParaRPr lang="fr-FR"/>
          </a:p>
        </p:txBody>
      </p:sp>
    </p:spTree>
    <p:extLst>
      <p:ext uri="{BB962C8B-B14F-4D97-AF65-F5344CB8AC3E}">
        <p14:creationId xmlns:p14="http://schemas.microsoft.com/office/powerpoint/2010/main" val="2770258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15</a:t>
            </a:fld>
            <a:endParaRPr lang="fr-FR"/>
          </a:p>
        </p:txBody>
      </p:sp>
    </p:spTree>
    <p:extLst>
      <p:ext uri="{BB962C8B-B14F-4D97-AF65-F5344CB8AC3E}">
        <p14:creationId xmlns:p14="http://schemas.microsoft.com/office/powerpoint/2010/main" val="3670626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p>
          <a:p>
            <a:endParaRPr lang="en-US" i="1">
              <a:latin typeface="Aptos"/>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16</a:t>
            </a:fld>
            <a:endParaRPr lang="fr-FR"/>
          </a:p>
        </p:txBody>
      </p:sp>
    </p:spTree>
    <p:extLst>
      <p:ext uri="{BB962C8B-B14F-4D97-AF65-F5344CB8AC3E}">
        <p14:creationId xmlns:p14="http://schemas.microsoft.com/office/powerpoint/2010/main" val="1360363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Si les élèves galèrent, envoyez les avants dernier les aider, et ainsi de suite.</a:t>
            </a: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19</a:t>
            </a:fld>
            <a:endParaRPr lang="fr-FR"/>
          </a:p>
        </p:txBody>
      </p:sp>
    </p:spTree>
    <p:extLst>
      <p:ext uri="{BB962C8B-B14F-4D97-AF65-F5344CB8AC3E}">
        <p14:creationId xmlns:p14="http://schemas.microsoft.com/office/powerpoint/2010/main" val="3616178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20</a:t>
            </a:fld>
            <a:endParaRPr lang="fr-FR"/>
          </a:p>
        </p:txBody>
      </p:sp>
    </p:spTree>
    <p:extLst>
      <p:ext uri="{BB962C8B-B14F-4D97-AF65-F5344CB8AC3E}">
        <p14:creationId xmlns:p14="http://schemas.microsoft.com/office/powerpoint/2010/main" val="1194489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t>A </a:t>
            </a:r>
            <a:r>
              <a:rPr lang="en-US" i="1" err="1"/>
              <a:t>ce</a:t>
            </a:r>
            <a:r>
              <a:rPr lang="en-US" i="1"/>
              <a:t> </a:t>
            </a:r>
            <a:r>
              <a:rPr lang="en-US" i="1" err="1"/>
              <a:t>stade</a:t>
            </a:r>
            <a:r>
              <a:rPr lang="en-US" i="1"/>
              <a:t>, </a:t>
            </a:r>
            <a:r>
              <a:rPr lang="en-US" i="1" err="1"/>
              <a:t>vous</a:t>
            </a:r>
            <a:r>
              <a:rPr lang="en-US" i="1"/>
              <a:t> </a:t>
            </a:r>
            <a:r>
              <a:rPr lang="en-US" i="1" err="1"/>
              <a:t>devriez</a:t>
            </a:r>
            <a:r>
              <a:rPr lang="en-US" i="1"/>
              <a:t> </a:t>
            </a:r>
            <a:r>
              <a:rPr lang="en-US" i="1" err="1"/>
              <a:t>avoir</a:t>
            </a:r>
            <a:r>
              <a:rPr lang="en-US" i="1"/>
              <a:t> passé environ 30min dans le jeu.</a:t>
            </a:r>
            <a:endParaRPr lang="fr-FR"/>
          </a:p>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21</a:t>
            </a:fld>
            <a:endParaRPr lang="fr-FR"/>
          </a:p>
        </p:txBody>
      </p:sp>
    </p:spTree>
    <p:extLst>
      <p:ext uri="{BB962C8B-B14F-4D97-AF65-F5344CB8AC3E}">
        <p14:creationId xmlns:p14="http://schemas.microsoft.com/office/powerpoint/2010/main" val="2753114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a:effectLst/>
                <a:latin typeface="Roboto"/>
                <a:ea typeface="Roboto"/>
                <a:cs typeface="Times New Roman"/>
              </a:rPr>
              <a:t>Bravo pour votre discrétion et votre mémoire, nous savons maintenant où a eu lieu l’attaque informatique. Il faudrait maintenant comprendre comment il s’y est pris !</a:t>
            </a:r>
          </a:p>
          <a:p>
            <a:endParaRPr lang="fr-FR" sz="2800">
              <a:latin typeface="Roboto"/>
              <a:ea typeface="Roboto"/>
              <a:cs typeface="Times New Roman"/>
            </a:endParaRPr>
          </a:p>
          <a:p>
            <a:r>
              <a:rPr lang="fr-FR" sz="2800">
                <a:latin typeface="Roboto"/>
                <a:ea typeface="Roboto"/>
                <a:cs typeface="Times New Roman"/>
              </a:rPr>
              <a:t>Ça tombe bien, n</a:t>
            </a:r>
            <a:r>
              <a:rPr lang="fr-FR" sz="1800">
                <a:effectLst/>
                <a:latin typeface="Roboto"/>
                <a:ea typeface="Roboto"/>
                <a:cs typeface="Times New Roman"/>
              </a:rPr>
              <a:t>ous venons de récupére</a:t>
            </a:r>
            <a:r>
              <a:rPr lang="fr-FR" sz="2800">
                <a:latin typeface="Roboto"/>
                <a:ea typeface="Roboto"/>
                <a:cs typeface="Times New Roman"/>
              </a:rPr>
              <a:t>r un nouvel indice de la part de notre informateur,</a:t>
            </a:r>
          </a:p>
          <a:p>
            <a:endParaRPr lang="fr-FR" sz="2800">
              <a:latin typeface="Roboto"/>
              <a:ea typeface="Roboto"/>
              <a:cs typeface="Times New Roman"/>
            </a:endParaRPr>
          </a:p>
          <a:p>
            <a:r>
              <a:rPr lang="fr-FR" sz="2800">
                <a:latin typeface="Roboto"/>
                <a:ea typeface="Roboto"/>
                <a:cs typeface="Times New Roman"/>
              </a:rPr>
              <a:t>// fait semblant de lire la phrase</a:t>
            </a:r>
          </a:p>
          <a:p>
            <a:endParaRPr lang="fr-FR" sz="2800">
              <a:latin typeface="Roboto"/>
              <a:ea typeface="Roboto"/>
              <a:cs typeface="Times New Roman"/>
            </a:endParaRPr>
          </a:p>
          <a:p>
            <a:r>
              <a:rPr lang="fr-FR" sz="2800">
                <a:latin typeface="Roboto"/>
                <a:ea typeface="Roboto"/>
                <a:cs typeface="Times New Roman"/>
              </a:rPr>
              <a:t>… je crois que le hacker a pu le modifier avant qu’il ne nous parvienne.</a:t>
            </a:r>
            <a:endParaRPr lang="fr-FR" sz="1800">
              <a:effectLst/>
              <a:latin typeface="Roboto"/>
              <a:ea typeface="Roboto"/>
              <a:cs typeface="Times New Roman"/>
            </a:endParaRPr>
          </a:p>
          <a:p>
            <a:endParaRPr lang="fr-FR" sz="2800">
              <a:latin typeface="Roboto"/>
              <a:ea typeface="Roboto"/>
              <a:cs typeface="Times New Roman"/>
            </a:endParaRPr>
          </a:p>
          <a:p>
            <a:r>
              <a:rPr lang="fr-FR" sz="1800">
                <a:effectLst/>
                <a:latin typeface="Roboto"/>
                <a:ea typeface="Roboto"/>
                <a:cs typeface="Times New Roman"/>
              </a:rPr>
              <a:t>L’indice est  « Un gorille a utilisé une calculatrice pour commander une pizza dans les locaux de la DFN </a:t>
            </a:r>
            <a:r>
              <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Lato"/>
                <a:ea typeface="Segoe UI Black"/>
                <a:cs typeface="Lato"/>
              </a:rPr>
              <a:t>»</a:t>
            </a:r>
          </a:p>
          <a:p>
            <a:endPar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Lato" panose="020F0502020204030203" pitchFamily="34" charset="0"/>
              <a:ea typeface="Segoe UI Black" panose="020B0A02040204020203" pitchFamily="34" charset="0"/>
              <a:cs typeface="Lato" panose="020F0502020204030203" pitchFamily="34" charset="0"/>
            </a:endParaRPr>
          </a:p>
          <a:p>
            <a:r>
              <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Lato" panose="020F0502020204030203" pitchFamily="34" charset="0"/>
                <a:ea typeface="Segoe UI Black" panose="020B0A02040204020203" pitchFamily="34" charset="0"/>
                <a:cs typeface="Lato" panose="020F0502020204030203" pitchFamily="34" charset="0"/>
              </a:rPr>
              <a:t>Ça n’a évidemment aucun sens, pour le remettre dans l’ordre, il va falloir s’entrainer sur des phrases </a:t>
            </a:r>
            <a:r>
              <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Roboto"/>
                <a:ea typeface="Roboto"/>
                <a:cs typeface="Times New Roman"/>
              </a:rPr>
              <a:t>que le hackeur a déjà modifiées dans nos données.</a:t>
            </a:r>
            <a:br>
              <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Roboto"/>
                <a:ea typeface="Roboto"/>
                <a:cs typeface="Times New Roman"/>
              </a:rPr>
            </a:br>
            <a:endPar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Roboto"/>
              <a:ea typeface="Roboto"/>
              <a:cs typeface="Times New Roman"/>
            </a:endParaRPr>
          </a:p>
          <a:p>
            <a:r>
              <a:rPr lang="fr-FR" sz="280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Roboto"/>
                <a:ea typeface="Roboto"/>
                <a:cs typeface="Times New Roman"/>
              </a:rPr>
              <a:t>Retrouvez les bons adjectifs et cela nous aidera à remettre de l’ordre dans la phrase de notre informateur.</a:t>
            </a:r>
          </a:p>
          <a:p>
            <a:endParaRPr lang="fr-FR" sz="2800"/>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25</a:t>
            </a:fld>
            <a:endParaRPr lang="fr-FR"/>
          </a:p>
        </p:txBody>
      </p:sp>
    </p:spTree>
    <p:extLst>
      <p:ext uri="{BB962C8B-B14F-4D97-AF65-F5344CB8AC3E}">
        <p14:creationId xmlns:p14="http://schemas.microsoft.com/office/powerpoint/2010/main" val="1915172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26</a:t>
            </a:fld>
            <a:endParaRPr lang="fr-FR"/>
          </a:p>
        </p:txBody>
      </p:sp>
    </p:spTree>
    <p:extLst>
      <p:ext uri="{BB962C8B-B14F-4D97-AF65-F5344CB8AC3E}">
        <p14:creationId xmlns:p14="http://schemas.microsoft.com/office/powerpoint/2010/main" val="1965211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27</a:t>
            </a:fld>
            <a:endParaRPr lang="fr-FR"/>
          </a:p>
        </p:txBody>
      </p:sp>
    </p:spTree>
    <p:extLst>
      <p:ext uri="{BB962C8B-B14F-4D97-AF65-F5344CB8AC3E}">
        <p14:creationId xmlns:p14="http://schemas.microsoft.com/office/powerpoint/2010/main" val="194603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29</a:t>
            </a:fld>
            <a:endParaRPr lang="fr-FR"/>
          </a:p>
        </p:txBody>
      </p:sp>
    </p:spTree>
    <p:extLst>
      <p:ext uri="{BB962C8B-B14F-4D97-AF65-F5344CB8AC3E}">
        <p14:creationId xmlns:p14="http://schemas.microsoft.com/office/powerpoint/2010/main" val="1056782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31</a:t>
            </a:fld>
            <a:endParaRPr lang="fr-FR"/>
          </a:p>
        </p:txBody>
      </p:sp>
    </p:spTree>
    <p:extLst>
      <p:ext uri="{BB962C8B-B14F-4D97-AF65-F5344CB8AC3E}">
        <p14:creationId xmlns:p14="http://schemas.microsoft.com/office/powerpoint/2010/main" val="138828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Rappel des adjectifs corrects :</a:t>
            </a:r>
          </a:p>
          <a:p>
            <a:endParaRPr lang="fr-FR"/>
          </a:p>
          <a:p>
            <a:r>
              <a:rPr lang="fr-FR"/>
              <a:t>Groupe 1 : Adjectif 1 / Adjectif 2</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Groupe 2 : Adjectif 1 / Adjectif 2</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Groupe 3 : Adjectif 1 / Adjectif 2</a:t>
            </a:r>
          </a:p>
          <a:p>
            <a:endParaRPr lang="fr-FR"/>
          </a:p>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32</a:t>
            </a:fld>
            <a:endParaRPr lang="fr-FR"/>
          </a:p>
        </p:txBody>
      </p:sp>
    </p:spTree>
    <p:extLst>
      <p:ext uri="{BB962C8B-B14F-4D97-AF65-F5344CB8AC3E}">
        <p14:creationId xmlns:p14="http://schemas.microsoft.com/office/powerpoint/2010/main" val="1297947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AF54F-D9D3-B31D-9404-4F48585B856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8F6CA8-4C0E-5F39-3BAD-818A98D2608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06A90D-6C53-435D-1E14-C920A203E3ED}"/>
              </a:ext>
            </a:extLst>
          </p:cNvPr>
          <p:cNvSpPr>
            <a:spLocks noGrp="1"/>
          </p:cNvSpPr>
          <p:nvPr>
            <p:ph type="body" idx="1"/>
          </p:nvPr>
        </p:nvSpPr>
        <p:spPr/>
        <p:txBody>
          <a:bodyPr/>
          <a:lstStyle/>
          <a:p>
            <a: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La neutralité de point de vue :</a:t>
            </a:r>
          </a:p>
          <a:p>
            <a:endPar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endParaRPr>
          </a:p>
          <a:p>
            <a: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Il est difficile de communiquer une information de manière objective/juste</a:t>
            </a:r>
            <a:b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rPr>
            </a:br>
            <a:endPar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endParaRPr>
          </a:p>
          <a:p>
            <a: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Le contexte est indispensable pour comprendre une information</a:t>
            </a:r>
            <a:b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rPr>
            </a:br>
            <a:endPar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endParaRPr>
          </a:p>
          <a:p>
            <a:r>
              <a:rPr lang="fr-FR" sz="1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3 biais classiques : infox (fake news) / lobbying / opinions et exagérations</a:t>
            </a:r>
          </a:p>
          <a:p>
            <a:endParaRPr lang="fr-FR" dirty="0"/>
          </a:p>
          <a:p>
            <a:endParaRPr lang="fr-FR" dirty="0"/>
          </a:p>
          <a:p>
            <a:r>
              <a:rPr lang="fr-FR" dirty="0"/>
              <a:t>Attention, la prochaine slide annonce une pause.</a:t>
            </a:r>
          </a:p>
          <a:p>
            <a:endParaRPr lang="fr-FR" dirty="0"/>
          </a:p>
          <a:p>
            <a:r>
              <a:rPr lang="fr-FR" dirty="0"/>
              <a:t>Si vous ne souhaitez pas prendre de pause, passez directement à la slide 22.</a:t>
            </a:r>
          </a:p>
        </p:txBody>
      </p:sp>
      <p:sp>
        <p:nvSpPr>
          <p:cNvPr id="4" name="Espace réservé du numéro de diapositive 3">
            <a:extLst>
              <a:ext uri="{FF2B5EF4-FFF2-40B4-BE49-F238E27FC236}">
                <a16:creationId xmlns:a16="http://schemas.microsoft.com/office/drawing/2014/main" id="{6B3A8F4D-456D-DD9C-AF10-D1C7DD245C48}"/>
              </a:ext>
            </a:extLst>
          </p:cNvPr>
          <p:cNvSpPr>
            <a:spLocks noGrp="1"/>
          </p:cNvSpPr>
          <p:nvPr>
            <p:ph type="sldNum" sz="quarter" idx="5"/>
          </p:nvPr>
        </p:nvSpPr>
        <p:spPr/>
        <p:txBody>
          <a:bodyPr/>
          <a:lstStyle/>
          <a:p>
            <a:fld id="{9CC3D181-D5EA-41A6-8022-051DBE602B89}" type="slidenum">
              <a:rPr lang="fr-FR" smtClean="0"/>
              <a:t>34</a:t>
            </a:fld>
            <a:endParaRPr lang="fr-FR"/>
          </a:p>
        </p:txBody>
      </p:sp>
    </p:spTree>
    <p:extLst>
      <p:ext uri="{BB962C8B-B14F-4D97-AF65-F5344CB8AC3E}">
        <p14:creationId xmlns:p14="http://schemas.microsoft.com/office/powerpoint/2010/main" val="1160473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dirty="0"/>
              <a:t>A </a:t>
            </a:r>
            <a:r>
              <a:rPr lang="en-US" i="1" dirty="0" err="1"/>
              <a:t>ce</a:t>
            </a:r>
            <a:r>
              <a:rPr lang="en-US" i="1" dirty="0"/>
              <a:t> </a:t>
            </a:r>
            <a:r>
              <a:rPr lang="en-US" i="1" dirty="0" err="1"/>
              <a:t>stade</a:t>
            </a:r>
            <a:r>
              <a:rPr lang="en-US" i="1" dirty="0"/>
              <a:t>, </a:t>
            </a:r>
            <a:r>
              <a:rPr lang="en-US" i="1" dirty="0" err="1"/>
              <a:t>vous</a:t>
            </a:r>
            <a:r>
              <a:rPr lang="en-US" i="1" dirty="0"/>
              <a:t> </a:t>
            </a:r>
            <a:r>
              <a:rPr lang="en-US" i="1" dirty="0" err="1"/>
              <a:t>devriez</a:t>
            </a:r>
            <a:r>
              <a:rPr lang="en-US" i="1" dirty="0"/>
              <a:t> </a:t>
            </a:r>
            <a:r>
              <a:rPr lang="en-US" i="1" dirty="0" err="1"/>
              <a:t>avoir</a:t>
            </a:r>
            <a:r>
              <a:rPr lang="en-US" i="1" dirty="0"/>
              <a:t> passé environ 45min dans le jeu.</a:t>
            </a:r>
            <a:endParaRPr lang="en-US" dirty="0"/>
          </a:p>
          <a:p>
            <a:r>
              <a:rPr lang="en-US" i="1" dirty="0" err="1">
                <a:latin typeface="Aptos"/>
                <a:cs typeface="Calibri"/>
              </a:rPr>
              <a:t>Effectuez</a:t>
            </a:r>
            <a:r>
              <a:rPr lang="en-US" i="1" dirty="0">
                <a:latin typeface="Aptos"/>
                <a:cs typeface="Calibri"/>
              </a:rPr>
              <a:t> </a:t>
            </a:r>
            <a:r>
              <a:rPr lang="en-US" i="1" dirty="0" err="1">
                <a:latin typeface="Aptos"/>
                <a:cs typeface="Calibri"/>
              </a:rPr>
              <a:t>une</a:t>
            </a:r>
            <a:r>
              <a:rPr lang="en-US" i="1" dirty="0">
                <a:latin typeface="Aptos"/>
                <a:cs typeface="Calibri"/>
              </a:rPr>
              <a:t> pause </a:t>
            </a:r>
            <a:r>
              <a:rPr lang="en-US" i="1" dirty="0" err="1">
                <a:latin typeface="Aptos"/>
                <a:cs typeface="Calibri"/>
              </a:rPr>
              <a:t>d'une</a:t>
            </a:r>
            <a:r>
              <a:rPr lang="en-US" i="1" dirty="0">
                <a:latin typeface="Aptos"/>
                <a:cs typeface="Calibri"/>
              </a:rPr>
              <a:t> quinzaine de minutes.</a:t>
            </a:r>
          </a:p>
          <a:p>
            <a:endParaRPr lang="en-US" dirty="0">
              <a:latin typeface="Calibri"/>
              <a:cs typeface="Calibri"/>
            </a:endParaRPr>
          </a:p>
          <a:p>
            <a:endParaRPr lang="fr-FR" dirty="0"/>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35</a:t>
            </a:fld>
            <a:endParaRPr lang="fr-FR"/>
          </a:p>
        </p:txBody>
      </p:sp>
    </p:spTree>
    <p:extLst>
      <p:ext uri="{BB962C8B-B14F-4D97-AF65-F5344CB8AC3E}">
        <p14:creationId xmlns:p14="http://schemas.microsoft.com/office/powerpoint/2010/main" val="4143280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36</a:t>
            </a:fld>
            <a:endParaRPr lang="fr-FR"/>
          </a:p>
        </p:txBody>
      </p:sp>
    </p:spTree>
    <p:extLst>
      <p:ext uri="{BB962C8B-B14F-4D97-AF65-F5344CB8AC3E}">
        <p14:creationId xmlns:p14="http://schemas.microsoft.com/office/powerpoint/2010/main" val="456980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bg1"/>
                </a:solidFill>
                <a:latin typeface="PODIUM Sharp 3.10" panose="00000806000000000000" pitchFamily="50" charset="0"/>
                <a:ea typeface="Roboto"/>
                <a:cs typeface="Times New Roman"/>
              </a:rPr>
              <a:t>Chers enquêteurs, bravo, on est sur la bonne voie !</a:t>
            </a: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Il nous manque encore des précisions : quand s'est déroulé le piratage, et qui est le hackeur ?</a:t>
            </a: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L’objectif de cette nouvelle épreuve est de préciser le "</a:t>
            </a:r>
            <a:r>
              <a:rPr lang="fr-FR" dirty="0" err="1">
                <a:solidFill>
                  <a:schemeClr val="bg1"/>
                </a:solidFill>
                <a:latin typeface="PODIUM Sharp 3.10" panose="00000806000000000000" pitchFamily="50" charset="0"/>
                <a:ea typeface="Roboto"/>
                <a:cs typeface="Times New Roman"/>
              </a:rPr>
              <a:t>where</a:t>
            </a:r>
            <a:r>
              <a:rPr lang="fr-FR" dirty="0">
                <a:solidFill>
                  <a:schemeClr val="bg1"/>
                </a:solidFill>
                <a:latin typeface="PODIUM Sharp 3.10" panose="00000806000000000000" pitchFamily="50" charset="0"/>
                <a:ea typeface="Roboto"/>
                <a:cs typeface="Times New Roman"/>
              </a:rPr>
              <a:t>", votre "où"… plus on est précis, plus on est bon journaliste-enquêteur ! il vous faut donc localiser </a:t>
            </a:r>
            <a:r>
              <a:rPr lang="fr-FR" dirty="0">
                <a:solidFill>
                  <a:srgbClr val="00B0F0"/>
                </a:solidFill>
                <a:latin typeface="PODIUM Sharp 3.10" panose="00000806000000000000" pitchFamily="50" charset="0"/>
                <a:ea typeface="Roboto"/>
                <a:cs typeface="Times New Roman"/>
              </a:rPr>
              <a:t>la salle depuis laquelle le hackeur a opéré</a:t>
            </a:r>
            <a:r>
              <a:rPr lang="fr-FR" dirty="0">
                <a:latin typeface="PODIUM Sharp 3.10" panose="00000806000000000000" pitchFamily="50" charset="0"/>
                <a:ea typeface="Roboto"/>
                <a:cs typeface="Times New Roman"/>
              </a:rPr>
              <a:t> </a:t>
            </a:r>
            <a:r>
              <a:rPr lang="fr-FR" dirty="0">
                <a:solidFill>
                  <a:schemeClr val="bg1"/>
                </a:solidFill>
                <a:latin typeface="PODIUM Sharp 3.10" panose="00000806000000000000" pitchFamily="50" charset="0"/>
                <a:ea typeface="Roboto"/>
                <a:cs typeface="Times New Roman"/>
              </a:rPr>
              <a:t>et tout faire pour </a:t>
            </a:r>
            <a:r>
              <a:rPr lang="fr-FR" dirty="0">
                <a:solidFill>
                  <a:schemeClr val="bg1"/>
                </a:solidFill>
                <a:latin typeface="PODIUM Sharp 3.10" panose="00000806000000000000" pitchFamily="50" charset="0"/>
                <a:ea typeface="+mn-lt"/>
                <a:cs typeface="+mn-lt"/>
              </a:rPr>
              <a:t>connaître </a:t>
            </a:r>
            <a:r>
              <a:rPr lang="fr-FR" dirty="0">
                <a:solidFill>
                  <a:schemeClr val="bg1"/>
                </a:solidFill>
                <a:latin typeface="PODIUM Sharp 3.10" panose="00000806000000000000" pitchFamily="50" charset="0"/>
                <a:ea typeface="Roboto"/>
                <a:cs typeface="Times New Roman"/>
              </a:rPr>
              <a:t>l’</a:t>
            </a:r>
            <a:r>
              <a:rPr lang="fr-FR" dirty="0">
                <a:solidFill>
                  <a:srgbClr val="00B0F0"/>
                </a:solidFill>
                <a:latin typeface="PODIUM Sharp 3.10" panose="00000806000000000000" pitchFamily="50" charset="0"/>
                <a:ea typeface="Roboto"/>
                <a:cs typeface="Times New Roman"/>
              </a:rPr>
              <a:t>heure exacte du piratage</a:t>
            </a:r>
            <a:r>
              <a:rPr lang="fr-FR" dirty="0">
                <a:latin typeface="PODIUM Sharp 3.10" panose="00000806000000000000" pitchFamily="50" charset="0"/>
                <a:ea typeface="Roboto"/>
                <a:cs typeface="Times New Roman"/>
              </a:rPr>
              <a:t>.</a:t>
            </a:r>
          </a:p>
          <a:p>
            <a:endParaRPr lang="fr-FR" dirty="0">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Mais nous ne pouvons pas vous amener là-bas...  Voici donc toutes les informations que nous avons pu récupérer de la direction française du numérique (</a:t>
            </a:r>
            <a:r>
              <a:rPr lang="fr-FR" dirty="0" err="1">
                <a:solidFill>
                  <a:schemeClr val="bg1"/>
                </a:solidFill>
                <a:latin typeface="PODIUM Sharp 3.10" panose="00000806000000000000" pitchFamily="50" charset="0"/>
                <a:ea typeface="Roboto"/>
                <a:cs typeface="Times New Roman"/>
              </a:rPr>
              <a:t>dfn</a:t>
            </a:r>
            <a:r>
              <a:rPr lang="fr-FR" dirty="0">
                <a:solidFill>
                  <a:schemeClr val="bg1"/>
                </a:solidFill>
                <a:latin typeface="PODIUM Sharp 3.10" panose="00000806000000000000" pitchFamily="50" charset="0"/>
                <a:ea typeface="Roboto"/>
                <a:cs typeface="Times New Roman"/>
              </a:rPr>
              <a:t>). </a:t>
            </a:r>
          </a:p>
          <a:p>
            <a:r>
              <a:rPr lang="fr-FR" dirty="0">
                <a:solidFill>
                  <a:schemeClr val="bg1"/>
                </a:solidFill>
                <a:latin typeface="PODIUM Sharp 3.10" panose="00000806000000000000" pitchFamily="50" charset="0"/>
                <a:ea typeface="Roboto"/>
                <a:cs typeface="Times New Roman"/>
              </a:rPr>
              <a:t>En regardant de plus près, on s'est rendu compte que le hackeur a </a:t>
            </a:r>
            <a:r>
              <a:rPr lang="fr-FR" dirty="0">
                <a:solidFill>
                  <a:srgbClr val="00B0F0"/>
                </a:solidFill>
                <a:latin typeface="PODIUM Sharp 3.10" panose="00000806000000000000" pitchFamily="50" charset="0"/>
                <a:ea typeface="Roboto"/>
                <a:cs typeface="Times New Roman"/>
              </a:rPr>
              <a:t>rajouté de fausses informations</a:t>
            </a:r>
            <a:r>
              <a:rPr lang="fr-FR" dirty="0">
                <a:latin typeface="PODIUM Sharp 3.10" panose="00000806000000000000" pitchFamily="50" charset="0"/>
                <a:ea typeface="Roboto"/>
                <a:cs typeface="Times New Roman"/>
              </a:rPr>
              <a:t> </a:t>
            </a:r>
            <a:r>
              <a:rPr lang="fr-FR" dirty="0">
                <a:solidFill>
                  <a:schemeClr val="bg1"/>
                </a:solidFill>
                <a:latin typeface="PODIUM Sharp 3.10" panose="00000806000000000000" pitchFamily="50" charset="0"/>
                <a:ea typeface="Roboto"/>
                <a:cs typeface="Times New Roman"/>
              </a:rPr>
              <a:t>pour brouiller les pistes. Il faut donc être très prudents sur le contenu de ce que vous avez sur vos tables.</a:t>
            </a:r>
            <a:endParaRPr lang="fr-FR" dirty="0">
              <a:solidFill>
                <a:schemeClr val="bg1"/>
              </a:solidFill>
              <a:latin typeface="PODIUM Sharp 3.10" panose="00000806000000000000" pitchFamily="50" charset="0"/>
            </a:endParaRP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Démêlez le vrai du faux pour reconstituer le parcours du hackeur dans les locaux !</a:t>
            </a:r>
          </a:p>
          <a:p>
            <a:endParaRPr lang="fr-FR" dirty="0">
              <a:latin typeface="PODIUM Sharp 3.10" panose="00000806000000000000" pitchFamily="50" charset="0"/>
              <a:ea typeface="Roboto"/>
              <a:cs typeface="Times New Roman"/>
            </a:endParaRPr>
          </a:p>
          <a:p>
            <a:endParaRPr lang="fr-FR" dirty="0">
              <a:latin typeface="PODIUM Sharp 3.10" panose="00000806000000000000" pitchFamily="50" charset="0"/>
            </a:endParaRPr>
          </a:p>
          <a:p>
            <a:endParaRPr lang="en-US" dirty="0">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38</a:t>
            </a:fld>
            <a:endParaRPr lang="fr-FR"/>
          </a:p>
        </p:txBody>
      </p:sp>
    </p:spTree>
    <p:extLst>
      <p:ext uri="{BB962C8B-B14F-4D97-AF65-F5344CB8AC3E}">
        <p14:creationId xmlns:p14="http://schemas.microsoft.com/office/powerpoint/2010/main" val="4782495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39</a:t>
            </a:fld>
            <a:endParaRPr lang="fr-FR"/>
          </a:p>
        </p:txBody>
      </p:sp>
    </p:spTree>
    <p:extLst>
      <p:ext uri="{BB962C8B-B14F-4D97-AF65-F5344CB8AC3E}">
        <p14:creationId xmlns:p14="http://schemas.microsoft.com/office/powerpoint/2010/main" val="3323832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40</a:t>
            </a:fld>
            <a:endParaRPr lang="fr-FR"/>
          </a:p>
        </p:txBody>
      </p:sp>
    </p:spTree>
    <p:extLst>
      <p:ext uri="{BB962C8B-B14F-4D97-AF65-F5344CB8AC3E}">
        <p14:creationId xmlns:p14="http://schemas.microsoft.com/office/powerpoint/2010/main" val="4244202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Dans </a:t>
            </a:r>
            <a:r>
              <a:rPr lang="en-US" err="1"/>
              <a:t>cette</a:t>
            </a:r>
            <a:r>
              <a:rPr lang="en-US"/>
              <a:t> étape, les </a:t>
            </a:r>
            <a:r>
              <a:rPr lang="en-US" err="1"/>
              <a:t>élèves</a:t>
            </a:r>
            <a:r>
              <a:rPr lang="en-US"/>
              <a:t> </a:t>
            </a:r>
            <a:r>
              <a:rPr lang="en-US" err="1"/>
              <a:t>doivent</a:t>
            </a:r>
            <a:r>
              <a:rPr lang="en-US"/>
              <a:t> prendre </a:t>
            </a:r>
            <a:r>
              <a:rPr lang="en-US" err="1"/>
              <a:t>connaissance</a:t>
            </a:r>
            <a:r>
              <a:rPr lang="en-US"/>
              <a:t> des documents et </a:t>
            </a:r>
            <a:r>
              <a:rPr lang="en-US" err="1"/>
              <a:t>repérer</a:t>
            </a:r>
            <a:r>
              <a:rPr lang="en-US"/>
              <a:t> les indices </a:t>
            </a:r>
            <a:r>
              <a:rPr lang="en-US" err="1"/>
              <a:t>permettant</a:t>
            </a:r>
            <a:r>
              <a:rPr lang="en-US"/>
              <a:t> de </a:t>
            </a:r>
            <a:r>
              <a:rPr lang="en-US" err="1"/>
              <a:t>déduire</a:t>
            </a:r>
            <a:r>
              <a:rPr lang="en-US"/>
              <a:t> </a:t>
            </a:r>
            <a:r>
              <a:rPr lang="en-US" err="1"/>
              <a:t>l'emplacement</a:t>
            </a:r>
            <a:r>
              <a:rPr lang="en-US"/>
              <a:t> des salles dans les </a:t>
            </a:r>
            <a:r>
              <a:rPr lang="en-US" err="1"/>
              <a:t>bureaux</a:t>
            </a:r>
            <a:r>
              <a:rPr lang="en-US"/>
              <a:t>. </a:t>
            </a:r>
          </a:p>
          <a:p>
            <a:endParaRPr lang="en-US"/>
          </a:p>
          <a:p>
            <a:r>
              <a:rPr lang="en-US"/>
              <a:t>Les </a:t>
            </a:r>
            <a:r>
              <a:rPr lang="en-US" err="1"/>
              <a:t>bureaux</a:t>
            </a:r>
            <a:r>
              <a:rPr lang="en-US"/>
              <a:t> se </a:t>
            </a:r>
            <a:r>
              <a:rPr lang="en-US" err="1"/>
              <a:t>composent</a:t>
            </a:r>
            <a:r>
              <a:rPr lang="en-US"/>
              <a:t> de 7 salles </a:t>
            </a:r>
            <a:r>
              <a:rPr lang="en-US" err="1"/>
              <a:t>hexagonales</a:t>
            </a:r>
            <a:r>
              <a:rPr lang="en-US"/>
              <a:t>. 6 </a:t>
            </a:r>
            <a:r>
              <a:rPr lang="en-US" err="1"/>
              <a:t>d'entre</a:t>
            </a:r>
            <a:r>
              <a:rPr lang="en-US"/>
              <a:t> </a:t>
            </a:r>
            <a:r>
              <a:rPr lang="en-US" err="1"/>
              <a:t>elles</a:t>
            </a:r>
            <a:r>
              <a:rPr lang="en-US"/>
              <a:t> </a:t>
            </a:r>
            <a:r>
              <a:rPr lang="en-US" err="1"/>
              <a:t>entourent</a:t>
            </a:r>
            <a:r>
              <a:rPr lang="en-US"/>
              <a:t> </a:t>
            </a:r>
            <a:r>
              <a:rPr lang="en-US" err="1"/>
              <a:t>une</a:t>
            </a:r>
            <a:r>
              <a:rPr lang="en-US"/>
              <a:t> salle centrale.</a:t>
            </a:r>
          </a:p>
          <a:p>
            <a:endParaRPr lang="en-US"/>
          </a:p>
          <a:p>
            <a:r>
              <a:rPr lang="en-US" err="1"/>
              <a:t>Voici</a:t>
            </a:r>
            <a:r>
              <a:rPr lang="en-US"/>
              <a:t> </a:t>
            </a:r>
            <a:r>
              <a:rPr lang="en-US" err="1"/>
              <a:t>une</a:t>
            </a:r>
            <a:r>
              <a:rPr lang="en-US"/>
              <a:t> aide </a:t>
            </a:r>
            <a:r>
              <a:rPr lang="en-US" err="1"/>
              <a:t>en</a:t>
            </a:r>
            <a:r>
              <a:rPr lang="en-US"/>
              <a:t> </a:t>
            </a:r>
            <a:r>
              <a:rPr lang="en-US" err="1"/>
              <a:t>cas</a:t>
            </a:r>
            <a:r>
              <a:rPr lang="en-US"/>
              <a:t> de </a:t>
            </a:r>
            <a:r>
              <a:rPr lang="en-US" err="1"/>
              <a:t>blocage</a:t>
            </a:r>
            <a:r>
              <a:rPr lang="en-US"/>
              <a:t> : la salle de pause se </a:t>
            </a:r>
            <a:r>
              <a:rPr lang="en-US" err="1"/>
              <a:t>trouve</a:t>
            </a:r>
            <a:r>
              <a:rPr lang="en-US"/>
              <a:t> au </a:t>
            </a:r>
            <a:r>
              <a:rPr lang="en-US" err="1"/>
              <a:t>centre</a:t>
            </a:r>
            <a:r>
              <a:rPr lang="en-US"/>
              <a:t> des </a:t>
            </a:r>
            <a:r>
              <a:rPr lang="en-US" err="1"/>
              <a:t>bureaux</a:t>
            </a:r>
            <a:r>
              <a:rPr lang="en-US"/>
              <a:t> !</a:t>
            </a:r>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42</a:t>
            </a:fld>
            <a:endParaRPr lang="fr-FR"/>
          </a:p>
        </p:txBody>
      </p:sp>
    </p:spTree>
    <p:extLst>
      <p:ext uri="{BB962C8B-B14F-4D97-AF65-F5344CB8AC3E}">
        <p14:creationId xmlns:p14="http://schemas.microsoft.com/office/powerpoint/2010/main" val="30845493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Dans </a:t>
            </a:r>
            <a:r>
              <a:rPr lang="en-US" err="1"/>
              <a:t>cette</a:t>
            </a:r>
            <a:r>
              <a:rPr lang="en-US"/>
              <a:t> étape, les </a:t>
            </a:r>
            <a:r>
              <a:rPr lang="en-US" err="1"/>
              <a:t>élèves</a:t>
            </a:r>
            <a:r>
              <a:rPr lang="en-US"/>
              <a:t> </a:t>
            </a:r>
            <a:r>
              <a:rPr lang="en-US" err="1"/>
              <a:t>doivent</a:t>
            </a:r>
            <a:r>
              <a:rPr lang="en-US"/>
              <a:t> prendre </a:t>
            </a:r>
            <a:r>
              <a:rPr lang="en-US" err="1"/>
              <a:t>connaissance</a:t>
            </a:r>
            <a:r>
              <a:rPr lang="en-US"/>
              <a:t> des documents et </a:t>
            </a:r>
            <a:r>
              <a:rPr lang="en-US" err="1"/>
              <a:t>repérer</a:t>
            </a:r>
            <a:r>
              <a:rPr lang="en-US"/>
              <a:t> les indices </a:t>
            </a:r>
            <a:r>
              <a:rPr lang="en-US" err="1"/>
              <a:t>permettant</a:t>
            </a:r>
            <a:r>
              <a:rPr lang="en-US"/>
              <a:t> de </a:t>
            </a:r>
            <a:r>
              <a:rPr lang="en-US" err="1"/>
              <a:t>déduire</a:t>
            </a:r>
            <a:r>
              <a:rPr lang="en-US"/>
              <a:t> </a:t>
            </a:r>
            <a:r>
              <a:rPr lang="en-US" err="1"/>
              <a:t>l'emplacement</a:t>
            </a:r>
            <a:r>
              <a:rPr lang="en-US"/>
              <a:t> des salles dans les </a:t>
            </a:r>
            <a:r>
              <a:rPr lang="en-US" err="1"/>
              <a:t>bureaux</a:t>
            </a:r>
            <a:r>
              <a:rPr lang="en-US"/>
              <a:t>. </a:t>
            </a:r>
          </a:p>
          <a:p>
            <a:endParaRPr lang="en-US"/>
          </a:p>
          <a:p>
            <a:r>
              <a:rPr lang="en-US"/>
              <a:t>Les </a:t>
            </a:r>
            <a:r>
              <a:rPr lang="en-US" err="1"/>
              <a:t>bureaux</a:t>
            </a:r>
            <a:r>
              <a:rPr lang="en-US"/>
              <a:t> se </a:t>
            </a:r>
            <a:r>
              <a:rPr lang="en-US" err="1"/>
              <a:t>composent</a:t>
            </a:r>
            <a:r>
              <a:rPr lang="en-US"/>
              <a:t> de 7 salles </a:t>
            </a:r>
            <a:r>
              <a:rPr lang="en-US" err="1"/>
              <a:t>hexagonales</a:t>
            </a:r>
            <a:r>
              <a:rPr lang="en-US"/>
              <a:t>. 6 </a:t>
            </a:r>
            <a:r>
              <a:rPr lang="en-US" err="1"/>
              <a:t>d'entre</a:t>
            </a:r>
            <a:r>
              <a:rPr lang="en-US"/>
              <a:t> </a:t>
            </a:r>
            <a:r>
              <a:rPr lang="en-US" err="1"/>
              <a:t>elles</a:t>
            </a:r>
            <a:r>
              <a:rPr lang="en-US"/>
              <a:t> </a:t>
            </a:r>
            <a:r>
              <a:rPr lang="en-US" err="1"/>
              <a:t>entourent</a:t>
            </a:r>
            <a:r>
              <a:rPr lang="en-US"/>
              <a:t> </a:t>
            </a:r>
            <a:r>
              <a:rPr lang="en-US" err="1"/>
              <a:t>une</a:t>
            </a:r>
            <a:r>
              <a:rPr lang="en-US"/>
              <a:t> salle centrale.</a:t>
            </a:r>
          </a:p>
          <a:p>
            <a:endParaRPr lang="en-US"/>
          </a:p>
          <a:p>
            <a:r>
              <a:rPr lang="en-US" err="1"/>
              <a:t>Voici</a:t>
            </a:r>
            <a:r>
              <a:rPr lang="en-US"/>
              <a:t> </a:t>
            </a:r>
            <a:r>
              <a:rPr lang="en-US" err="1"/>
              <a:t>une</a:t>
            </a:r>
            <a:r>
              <a:rPr lang="en-US"/>
              <a:t> aide </a:t>
            </a:r>
            <a:r>
              <a:rPr lang="en-US" err="1"/>
              <a:t>en</a:t>
            </a:r>
            <a:r>
              <a:rPr lang="en-US"/>
              <a:t> </a:t>
            </a:r>
            <a:r>
              <a:rPr lang="en-US" err="1"/>
              <a:t>cas</a:t>
            </a:r>
            <a:r>
              <a:rPr lang="en-US"/>
              <a:t> de </a:t>
            </a:r>
            <a:r>
              <a:rPr lang="en-US" err="1"/>
              <a:t>blocage</a:t>
            </a:r>
            <a:r>
              <a:rPr lang="en-US"/>
              <a:t> : la salle de pause se </a:t>
            </a:r>
            <a:r>
              <a:rPr lang="en-US" err="1"/>
              <a:t>trouve</a:t>
            </a:r>
            <a:r>
              <a:rPr lang="en-US"/>
              <a:t> au </a:t>
            </a:r>
            <a:r>
              <a:rPr lang="en-US" err="1"/>
              <a:t>centre</a:t>
            </a:r>
            <a:r>
              <a:rPr lang="en-US"/>
              <a:t> des </a:t>
            </a:r>
            <a:r>
              <a:rPr lang="en-US" err="1"/>
              <a:t>bureaux</a:t>
            </a:r>
            <a:r>
              <a:rPr lang="en-US"/>
              <a:t> !</a:t>
            </a:r>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43</a:t>
            </a:fld>
            <a:endParaRPr lang="fr-FR"/>
          </a:p>
        </p:txBody>
      </p:sp>
    </p:spTree>
    <p:extLst>
      <p:ext uri="{BB962C8B-B14F-4D97-AF65-F5344CB8AC3E}">
        <p14:creationId xmlns:p14="http://schemas.microsoft.com/office/powerpoint/2010/main" val="34138947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44</a:t>
            </a:fld>
            <a:endParaRPr lang="fr-FR"/>
          </a:p>
        </p:txBody>
      </p:sp>
    </p:spTree>
    <p:extLst>
      <p:ext uri="{BB962C8B-B14F-4D97-AF65-F5344CB8AC3E}">
        <p14:creationId xmlns:p14="http://schemas.microsoft.com/office/powerpoint/2010/main" val="35132470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t>A </a:t>
            </a:r>
            <a:r>
              <a:rPr lang="en-US" i="1" err="1"/>
              <a:t>ce</a:t>
            </a:r>
            <a:r>
              <a:rPr lang="en-US" i="1"/>
              <a:t> </a:t>
            </a:r>
            <a:r>
              <a:rPr lang="en-US" i="1" err="1"/>
              <a:t>stade</a:t>
            </a:r>
            <a:r>
              <a:rPr lang="en-US" i="1"/>
              <a:t>, </a:t>
            </a:r>
            <a:r>
              <a:rPr lang="en-US" i="1" err="1"/>
              <a:t>vous</a:t>
            </a:r>
            <a:r>
              <a:rPr lang="en-US" i="1"/>
              <a:t> </a:t>
            </a:r>
            <a:r>
              <a:rPr lang="en-US" i="1" err="1"/>
              <a:t>devriez</a:t>
            </a:r>
            <a:r>
              <a:rPr lang="en-US" i="1"/>
              <a:t> </a:t>
            </a:r>
            <a:r>
              <a:rPr lang="en-US" i="1" err="1"/>
              <a:t>avoir</a:t>
            </a:r>
            <a:r>
              <a:rPr lang="en-US" i="1"/>
              <a:t> passé environ 1h15 dans le jeu.</a:t>
            </a:r>
            <a:endParaRPr lang="en-US"/>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46</a:t>
            </a:fld>
            <a:endParaRPr lang="fr-FR"/>
          </a:p>
        </p:txBody>
      </p:sp>
    </p:spTree>
    <p:extLst>
      <p:ext uri="{BB962C8B-B14F-4D97-AF65-F5344CB8AC3E}">
        <p14:creationId xmlns:p14="http://schemas.microsoft.com/office/powerpoint/2010/main" val="1044511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47</a:t>
            </a:fld>
            <a:endParaRPr lang="fr-FR"/>
          </a:p>
        </p:txBody>
      </p:sp>
    </p:spTree>
    <p:extLst>
      <p:ext uri="{BB962C8B-B14F-4D97-AF65-F5344CB8AC3E}">
        <p14:creationId xmlns:p14="http://schemas.microsoft.com/office/powerpoint/2010/main" val="2281661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50</a:t>
            </a:fld>
            <a:endParaRPr lang="fr-FR"/>
          </a:p>
        </p:txBody>
      </p:sp>
    </p:spTree>
    <p:extLst>
      <p:ext uri="{BB962C8B-B14F-4D97-AF65-F5344CB8AC3E}">
        <p14:creationId xmlns:p14="http://schemas.microsoft.com/office/powerpoint/2010/main" val="18769683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a:ln>
                  <a:noFill/>
                </a:ln>
                <a:effectLst/>
                <a:latin typeface="+mn-lt"/>
              </a:rPr>
              <a:t>Voici le détail de résolution de l’énigme :</a:t>
            </a:r>
          </a:p>
          <a:p>
            <a:pPr algn="l"/>
            <a:endParaRPr lang="fr-FR">
              <a:ln>
                <a:noFill/>
              </a:ln>
              <a:effectLst/>
              <a:latin typeface="+mn-lt"/>
            </a:endParaRPr>
          </a:p>
          <a:p>
            <a:pPr marL="342900" indent="-342900" algn="l">
              <a:buFontTx/>
              <a:buChar char="-"/>
            </a:pPr>
            <a:r>
              <a:rPr lang="fr-FR">
                <a:ln>
                  <a:noFill/>
                </a:ln>
                <a:effectLst/>
                <a:latin typeface="+mn-lt"/>
              </a:rPr>
              <a:t>La bonne capture de caméra de surveillance est l’entrée porte 1 : en effet, sur l’image de la porte 2, les jambes de la femme sont fausses (deux jambes gauches), l’image a été reconstruite par IA. Le hacker est donc entré par l’entrée 1.</a:t>
            </a:r>
          </a:p>
          <a:p>
            <a:pPr marL="342900" indent="-342900" algn="l">
              <a:buFontTx/>
              <a:buChar char="-"/>
            </a:pPr>
            <a:r>
              <a:rPr lang="fr-FR">
                <a:ln>
                  <a:noFill/>
                </a:ln>
                <a:effectLst/>
                <a:latin typeface="+mn-lt"/>
              </a:rPr>
              <a:t>De là, il pouvait aller en salle informatique, salle de pause ou salle de conférence. Hors le vrai site de la </a:t>
            </a:r>
            <a:r>
              <a:rPr lang="fr-FR" err="1">
                <a:ln>
                  <a:noFill/>
                </a:ln>
                <a:effectLst/>
                <a:latin typeface="+mn-lt"/>
              </a:rPr>
              <a:t>dinum</a:t>
            </a:r>
            <a:r>
              <a:rPr lang="fr-FR">
                <a:ln>
                  <a:noFill/>
                </a:ln>
                <a:effectLst/>
                <a:latin typeface="+mn-lt"/>
              </a:rPr>
              <a:t> (attention à l’URL dans la barre de recherche) indique qu’il n’est possible de rentrer dans la salle de conférence que depuis la salle de pause. De plus, le service informatique a établi un rapport (le bon n’a pas de fautes d’orthographe) indiquant qu’aucune anomalie n’a eu lieu dans la salle informatique, donc le hacker n’a pu aller qu’en salle de pause depuis l’entrée 1.</a:t>
            </a:r>
          </a:p>
          <a:p>
            <a:pPr marL="342900" indent="-342900" algn="l">
              <a:buFontTx/>
              <a:buChar char="-"/>
            </a:pPr>
            <a:r>
              <a:rPr lang="fr-FR">
                <a:ln>
                  <a:noFill/>
                </a:ln>
                <a:effectLst/>
                <a:latin typeface="+mn-lt"/>
              </a:rPr>
              <a:t>D’ailleurs, cette salle présente 2 anomalies (une anomalie survient quand le hacker rentre dans une salle), donc le hacker a du y repasser. Comme il n’est pas non plus possible de rentrer dans la salle de conférence depuis la cafétaria, le hacker n’a pu qu’aller en salle de conférences et en sortir par la cafétéria (obligatoire)</a:t>
            </a:r>
          </a:p>
          <a:p>
            <a:pPr marL="342900" indent="-342900" algn="l">
              <a:buFontTx/>
              <a:buChar char="-"/>
            </a:pPr>
            <a:r>
              <a:rPr lang="fr-FR">
                <a:ln>
                  <a:noFill/>
                </a:ln>
                <a:effectLst/>
                <a:latin typeface="+mn-lt"/>
              </a:rPr>
              <a:t>Depuis la cafétaria, il n’est pas possible d’aller aux bureaux, telle que l’indique la note des employés. Il n’est alors plus que possible de retourner à la salle de pause.</a:t>
            </a:r>
          </a:p>
          <a:p>
            <a:pPr marL="342900" indent="-342900" algn="l">
              <a:buFontTx/>
              <a:buChar char="-"/>
            </a:pPr>
            <a:r>
              <a:rPr lang="fr-FR">
                <a:ln>
                  <a:noFill/>
                </a:ln>
                <a:effectLst/>
                <a:latin typeface="+mn-lt"/>
              </a:rPr>
              <a:t>De là, deux salles ont eu des anomalies, les bureaux et l’entrée 2, qui est logiquement le point de sortie du hacker, donc il est allé aux bureaux et est sorti par l’entrée 2.</a:t>
            </a:r>
          </a:p>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51</a:t>
            </a:fld>
            <a:endParaRPr lang="fr-FR"/>
          </a:p>
        </p:txBody>
      </p:sp>
    </p:spTree>
    <p:extLst>
      <p:ext uri="{BB962C8B-B14F-4D97-AF65-F5344CB8AC3E}">
        <p14:creationId xmlns:p14="http://schemas.microsoft.com/office/powerpoint/2010/main" val="2411038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t>A </a:t>
            </a:r>
            <a:r>
              <a:rPr lang="en-US" i="1" err="1"/>
              <a:t>ce</a:t>
            </a:r>
            <a:r>
              <a:rPr lang="en-US" i="1"/>
              <a:t> </a:t>
            </a:r>
            <a:r>
              <a:rPr lang="en-US" i="1" err="1"/>
              <a:t>stade</a:t>
            </a:r>
            <a:r>
              <a:rPr lang="en-US" i="1"/>
              <a:t>, </a:t>
            </a:r>
            <a:r>
              <a:rPr lang="en-US" i="1" err="1"/>
              <a:t>vous</a:t>
            </a:r>
            <a:r>
              <a:rPr lang="en-US" i="1"/>
              <a:t> </a:t>
            </a:r>
            <a:r>
              <a:rPr lang="en-US" i="1" err="1"/>
              <a:t>devriez</a:t>
            </a:r>
            <a:r>
              <a:rPr lang="en-US" i="1"/>
              <a:t> </a:t>
            </a:r>
            <a:r>
              <a:rPr lang="en-US" i="1" err="1"/>
              <a:t>avoir</a:t>
            </a:r>
            <a:r>
              <a:rPr lang="en-US" i="1"/>
              <a:t> passé environ 1h15 dans le jeu.</a:t>
            </a:r>
            <a:endParaRPr lang="en-US"/>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52</a:t>
            </a:fld>
            <a:endParaRPr lang="fr-FR"/>
          </a:p>
        </p:txBody>
      </p:sp>
    </p:spTree>
    <p:extLst>
      <p:ext uri="{BB962C8B-B14F-4D97-AF65-F5344CB8AC3E}">
        <p14:creationId xmlns:p14="http://schemas.microsoft.com/office/powerpoint/2010/main" val="1435141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55</a:t>
            </a:fld>
            <a:endParaRPr lang="fr-FR"/>
          </a:p>
        </p:txBody>
      </p:sp>
    </p:spTree>
    <p:extLst>
      <p:ext uri="{BB962C8B-B14F-4D97-AF65-F5344CB8AC3E}">
        <p14:creationId xmlns:p14="http://schemas.microsoft.com/office/powerpoint/2010/main" val="23773324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r>
              <a:rPr lang="fr-FR">
                <a:ln>
                  <a:noFill/>
                </a:ln>
                <a:effectLst/>
                <a:latin typeface="+mn-lt"/>
              </a:rPr>
              <a:t>Voici le détail de résolution de l’énigme :</a:t>
            </a:r>
          </a:p>
          <a:p>
            <a:pPr algn="l"/>
            <a:endParaRPr lang="fr-FR">
              <a:ln>
                <a:noFill/>
              </a:ln>
              <a:effectLst/>
              <a:latin typeface="+mn-lt"/>
            </a:endParaRPr>
          </a:p>
          <a:p>
            <a:pPr algn="l"/>
            <a:r>
              <a:rPr lang="fr-FR">
                <a:ln>
                  <a:noFill/>
                </a:ln>
                <a:effectLst/>
                <a:latin typeface="+mn-lt"/>
              </a:rPr>
              <a:t>4 témoignages sont à comparer :</a:t>
            </a:r>
          </a:p>
          <a:p>
            <a:pPr algn="l"/>
            <a:endParaRPr lang="fr-FR">
              <a:ln>
                <a:noFill/>
              </a:ln>
              <a:effectLst/>
              <a:latin typeface="+mn-lt"/>
            </a:endParaRPr>
          </a:p>
          <a:p>
            <a:pPr marL="342900" indent="-342900" algn="l">
              <a:buFontTx/>
              <a:buChar char="-"/>
            </a:pPr>
            <a:r>
              <a:rPr lang="fr-FR">
                <a:ln>
                  <a:noFill/>
                </a:ln>
                <a:effectLst/>
                <a:latin typeface="+mn-lt"/>
              </a:rPr>
              <a:t>L’un est un avis personnel, peu crédible</a:t>
            </a:r>
          </a:p>
          <a:p>
            <a:pPr marL="342900" indent="-342900" algn="l">
              <a:buFontTx/>
              <a:buChar char="-"/>
            </a:pPr>
            <a:r>
              <a:rPr lang="fr-FR">
                <a:ln>
                  <a:noFill/>
                </a:ln>
                <a:effectLst/>
                <a:latin typeface="+mn-lt"/>
              </a:rPr>
              <a:t>Le second provient d’une personne d’autorité (le garde du corps), mais pas dans le domaine qui nous intéresse</a:t>
            </a:r>
          </a:p>
          <a:p>
            <a:pPr marL="342900" indent="-342900" algn="l">
              <a:buFontTx/>
              <a:buChar char="-"/>
            </a:pPr>
            <a:r>
              <a:rPr lang="fr-FR">
                <a:ln>
                  <a:noFill/>
                </a:ln>
                <a:effectLst/>
                <a:latin typeface="+mn-lt"/>
              </a:rPr>
              <a:t>Le troisième, en plus de venir d’une personne non compétente dans le domaine, est impossible : la salle informatique n’a pas été visitée</a:t>
            </a:r>
          </a:p>
          <a:p>
            <a:pPr marL="342900" indent="-342900" algn="l">
              <a:buFontTx/>
              <a:buChar char="-"/>
            </a:pPr>
            <a:r>
              <a:rPr lang="fr-FR">
                <a:ln>
                  <a:noFill/>
                </a:ln>
                <a:effectLst/>
                <a:latin typeface="+mn-lt"/>
              </a:rPr>
              <a:t>Par contre, le 4eme témoignage provient d’une personne dont c’est le domaine d’expertise, et est donc plus crédible : le hacker était le plus loin possible de la salle informatique, donc dans la cafétéria</a:t>
            </a:r>
          </a:p>
          <a:p>
            <a:pPr marL="342900" indent="-342900" algn="l">
              <a:buFontTx/>
              <a:buChar char="-"/>
            </a:pPr>
            <a:r>
              <a:rPr lang="fr-FR">
                <a:ln>
                  <a:noFill/>
                </a:ln>
                <a:effectLst/>
                <a:latin typeface="+mn-lt"/>
              </a:rPr>
              <a:t>Comme il s’agit du 5eme moment du trajet, il nous faut prendre le 5eme temps de hack indiqué, soit 12h04</a:t>
            </a:r>
          </a:p>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56</a:t>
            </a:fld>
            <a:endParaRPr lang="fr-FR"/>
          </a:p>
        </p:txBody>
      </p:sp>
    </p:spTree>
    <p:extLst>
      <p:ext uri="{BB962C8B-B14F-4D97-AF65-F5344CB8AC3E}">
        <p14:creationId xmlns:p14="http://schemas.microsoft.com/office/powerpoint/2010/main" val="959201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t>A </a:t>
            </a:r>
            <a:r>
              <a:rPr lang="en-US" i="1" err="1"/>
              <a:t>ce</a:t>
            </a:r>
            <a:r>
              <a:rPr lang="en-US" i="1"/>
              <a:t> </a:t>
            </a:r>
            <a:r>
              <a:rPr lang="en-US" i="1" err="1"/>
              <a:t>stade</a:t>
            </a:r>
            <a:r>
              <a:rPr lang="en-US" i="1"/>
              <a:t>, </a:t>
            </a:r>
            <a:r>
              <a:rPr lang="en-US" i="1" err="1"/>
              <a:t>vous</a:t>
            </a:r>
            <a:r>
              <a:rPr lang="en-US" i="1"/>
              <a:t> </a:t>
            </a:r>
            <a:r>
              <a:rPr lang="en-US" i="1" err="1"/>
              <a:t>devriez</a:t>
            </a:r>
            <a:r>
              <a:rPr lang="en-US" i="1"/>
              <a:t> </a:t>
            </a:r>
            <a:r>
              <a:rPr lang="en-US" i="1" err="1"/>
              <a:t>avoir</a:t>
            </a:r>
            <a:r>
              <a:rPr lang="en-US" i="1"/>
              <a:t> passé environ 1h15 dans le jeu.</a:t>
            </a:r>
            <a:endParaRPr lang="en-US"/>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57</a:t>
            </a:fld>
            <a:endParaRPr lang="fr-FR"/>
          </a:p>
        </p:txBody>
      </p:sp>
    </p:spTree>
    <p:extLst>
      <p:ext uri="{BB962C8B-B14F-4D97-AF65-F5344CB8AC3E}">
        <p14:creationId xmlns:p14="http://schemas.microsoft.com/office/powerpoint/2010/main" val="27500107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58</a:t>
            </a:fld>
            <a:endParaRPr lang="fr-FR"/>
          </a:p>
        </p:txBody>
      </p:sp>
    </p:spTree>
    <p:extLst>
      <p:ext uri="{BB962C8B-B14F-4D97-AF65-F5344CB8AC3E}">
        <p14:creationId xmlns:p14="http://schemas.microsoft.com/office/powerpoint/2010/main" val="37363769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F28CE-30E2-DBD0-484A-023E4D07DB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B4F4C5-4006-2AA2-6BF9-9A401A3A4B7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09B9B1-0F8F-39B9-70CC-7257AD085E3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1069915-2B71-1D57-C47A-100635B0FB9C}"/>
              </a:ext>
            </a:extLst>
          </p:cNvPr>
          <p:cNvSpPr>
            <a:spLocks noGrp="1"/>
          </p:cNvSpPr>
          <p:nvPr>
            <p:ph type="sldNum" sz="quarter" idx="5"/>
          </p:nvPr>
        </p:nvSpPr>
        <p:spPr/>
        <p:txBody>
          <a:bodyPr/>
          <a:lstStyle/>
          <a:p>
            <a:fld id="{9CC3D181-D5EA-41A6-8022-051DBE602B89}" type="slidenum">
              <a:rPr lang="fr-FR" smtClean="0"/>
              <a:t>59</a:t>
            </a:fld>
            <a:endParaRPr lang="fr-FR"/>
          </a:p>
        </p:txBody>
      </p:sp>
    </p:spTree>
    <p:extLst>
      <p:ext uri="{BB962C8B-B14F-4D97-AF65-F5344CB8AC3E}">
        <p14:creationId xmlns:p14="http://schemas.microsoft.com/office/powerpoint/2010/main" val="38551518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a:solidFill>
                  <a:schemeClr val="bg1"/>
                </a:solidFill>
                <a:effectLst/>
                <a:latin typeface="PODIUM Sharp 3.10" panose="00000806000000000000" pitchFamily="50" charset="0"/>
                <a:ea typeface="Roboto"/>
                <a:cs typeface="Times New Roman"/>
              </a:rPr>
              <a:t>Décidément </a:t>
            </a:r>
            <a:r>
              <a:rPr lang="fr-FR" dirty="0">
                <a:solidFill>
                  <a:schemeClr val="bg1"/>
                </a:solidFill>
                <a:latin typeface="PODIUM Sharp 3.10" panose="00000806000000000000" pitchFamily="50" charset="0"/>
                <a:ea typeface="Roboto"/>
                <a:cs typeface="Times New Roman"/>
              </a:rPr>
              <a:t>mes chers journalistes-enquêteurs</a:t>
            </a:r>
            <a:r>
              <a:rPr lang="fr-FR" sz="1200" dirty="0">
                <a:solidFill>
                  <a:schemeClr val="bg1"/>
                </a:solidFill>
                <a:effectLst/>
                <a:latin typeface="PODIUM Sharp 3.10" panose="00000806000000000000" pitchFamily="50" charset="0"/>
                <a:ea typeface="Roboto"/>
                <a:cs typeface="Times New Roman"/>
              </a:rPr>
              <a:t>, vous êtes en forme ! il ne nous reste plus qu’à démasquer le hackeur !</a:t>
            </a:r>
            <a:r>
              <a:rPr lang="fr-FR" dirty="0">
                <a:solidFill>
                  <a:srgbClr val="7030A0"/>
                </a:solidFill>
                <a:latin typeface="PODIUM Sharp 3.10" panose="00000806000000000000" pitchFamily="50" charset="0"/>
                <a:ea typeface="Roboto"/>
                <a:cs typeface="Times New Roman"/>
              </a:rPr>
              <a:t> </a:t>
            </a:r>
            <a:r>
              <a:rPr lang="fr-FR" dirty="0">
                <a:solidFill>
                  <a:srgbClr val="B776E8"/>
                </a:solidFill>
                <a:latin typeface="PODIUM Sharp 3.10" panose="00000806000000000000" pitchFamily="50" charset="0"/>
                <a:ea typeface="Roboto"/>
                <a:cs typeface="Times New Roman"/>
              </a:rPr>
              <a:t>qui est-il ?</a:t>
            </a:r>
            <a:endParaRPr lang="fr-FR" sz="1200" dirty="0">
              <a:solidFill>
                <a:srgbClr val="B776E8"/>
              </a:solidFill>
              <a:effectLst/>
              <a:latin typeface="PODIUM Sharp 3.10" panose="00000806000000000000" pitchFamily="50" charset="0"/>
              <a:ea typeface="Roboto"/>
              <a:cs typeface="Times New Roman"/>
            </a:endParaRP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Le</a:t>
            </a:r>
            <a:r>
              <a:rPr lang="fr-FR" sz="1200" dirty="0">
                <a:solidFill>
                  <a:schemeClr val="bg1"/>
                </a:solidFill>
                <a:effectLst/>
                <a:latin typeface="PODIUM Sharp 3.10" panose="00000806000000000000" pitchFamily="50" charset="0"/>
                <a:ea typeface="Roboto"/>
                <a:cs typeface="Times New Roman"/>
              </a:rPr>
              <a:t> nombre de suspects a fortement diminué </a:t>
            </a:r>
            <a:r>
              <a:rPr lang="fr-FR" dirty="0">
                <a:solidFill>
                  <a:schemeClr val="bg1"/>
                </a:solidFill>
                <a:latin typeface="PODIUM Sharp 3.10" panose="00000806000000000000" pitchFamily="50" charset="0"/>
                <a:ea typeface="Roboto"/>
                <a:cs typeface="Times New Roman"/>
              </a:rPr>
              <a:t>grâce à votre enquête : </a:t>
            </a:r>
            <a:r>
              <a:rPr lang="fr-FR" sz="1200" dirty="0">
                <a:solidFill>
                  <a:schemeClr val="bg1"/>
                </a:solidFill>
                <a:effectLst/>
                <a:latin typeface="PODIUM Sharp 3.10" panose="00000806000000000000" pitchFamily="50" charset="0"/>
                <a:ea typeface="Roboto"/>
                <a:cs typeface="Times New Roman"/>
              </a:rPr>
              <a:t>il n’en reste plus que 40</a:t>
            </a:r>
            <a:r>
              <a:rPr lang="fr-FR" dirty="0">
                <a:solidFill>
                  <a:schemeClr val="bg1"/>
                </a:solidFill>
                <a:latin typeface="PODIUM Sharp 3.10" panose="00000806000000000000" pitchFamily="50" charset="0"/>
                <a:ea typeface="Roboto"/>
                <a:cs typeface="Times New Roman"/>
              </a:rPr>
              <a:t>.</a:t>
            </a:r>
            <a:endParaRPr lang="fr-FR" sz="1200" dirty="0">
              <a:solidFill>
                <a:schemeClr val="bg1"/>
              </a:solidFill>
              <a:effectLst/>
              <a:latin typeface="PODIUM Sharp 3.10" panose="00000806000000000000" pitchFamily="50" charset="0"/>
              <a:ea typeface="Roboto"/>
              <a:cs typeface="Times New Roman"/>
            </a:endParaRPr>
          </a:p>
          <a:p>
            <a:endParaRPr lang="fr-FR" dirty="0">
              <a:solidFill>
                <a:schemeClr val="bg1"/>
              </a:solidFill>
              <a:latin typeface="PODIUM Sharp 3.10" panose="00000806000000000000" pitchFamily="50" charset="0"/>
              <a:ea typeface="Roboto"/>
              <a:cs typeface="Times New Roman"/>
            </a:endParaRPr>
          </a:p>
          <a:p>
            <a:r>
              <a:rPr lang="fr-FR" sz="1200" dirty="0">
                <a:solidFill>
                  <a:schemeClr val="bg1"/>
                </a:solidFill>
                <a:effectLst/>
                <a:latin typeface="PODIUM Sharp 3.10" panose="00000806000000000000" pitchFamily="50" charset="0"/>
                <a:ea typeface="Roboto"/>
                <a:cs typeface="Times New Roman"/>
              </a:rPr>
              <a:t>Les services de la </a:t>
            </a:r>
            <a:r>
              <a:rPr lang="fr-FR" sz="1200" dirty="0" err="1">
                <a:solidFill>
                  <a:schemeClr val="bg1"/>
                </a:solidFill>
                <a:effectLst/>
                <a:latin typeface="PODIUM Sharp 3.10" panose="00000806000000000000" pitchFamily="50" charset="0"/>
                <a:ea typeface="Roboto"/>
                <a:cs typeface="Times New Roman"/>
              </a:rPr>
              <a:t>dfn</a:t>
            </a:r>
            <a:r>
              <a:rPr lang="fr-FR" sz="1200" dirty="0">
                <a:solidFill>
                  <a:schemeClr val="bg1"/>
                </a:solidFill>
                <a:effectLst/>
                <a:latin typeface="PODIUM Sharp 3.10" panose="00000806000000000000" pitchFamily="50" charset="0"/>
                <a:ea typeface="Roboto"/>
                <a:cs typeface="Times New Roman"/>
              </a:rPr>
              <a:t> nous ont </a:t>
            </a:r>
            <a:r>
              <a:rPr lang="fr-FR" dirty="0">
                <a:solidFill>
                  <a:schemeClr val="bg1"/>
                </a:solidFill>
                <a:latin typeface="PODIUM Sharp 3.10" panose="00000806000000000000" pitchFamily="50" charset="0"/>
                <a:ea typeface="Roboto"/>
                <a:cs typeface="Times New Roman"/>
              </a:rPr>
              <a:t>envoyé</a:t>
            </a:r>
            <a:r>
              <a:rPr lang="fr-FR" sz="1200" dirty="0">
                <a:solidFill>
                  <a:schemeClr val="bg1"/>
                </a:solidFill>
                <a:effectLst/>
                <a:latin typeface="PODIUM Sharp 3.10" panose="00000806000000000000" pitchFamily="50" charset="0"/>
                <a:ea typeface="Roboto"/>
                <a:cs typeface="Times New Roman"/>
              </a:rPr>
              <a:t> </a:t>
            </a:r>
            <a:r>
              <a:rPr lang="fr-FR" dirty="0">
                <a:solidFill>
                  <a:schemeClr val="bg1"/>
                </a:solidFill>
                <a:latin typeface="PODIUM Sharp 3.10" panose="00000806000000000000" pitchFamily="50" charset="0"/>
                <a:ea typeface="Roboto"/>
                <a:cs typeface="Times New Roman"/>
              </a:rPr>
              <a:t>plusieurs</a:t>
            </a:r>
            <a:r>
              <a:rPr lang="fr-FR" sz="1200" dirty="0">
                <a:solidFill>
                  <a:schemeClr val="bg1"/>
                </a:solidFill>
                <a:effectLst/>
                <a:latin typeface="PODIUM Sharp 3.10" panose="00000806000000000000" pitchFamily="50" charset="0"/>
                <a:ea typeface="Roboto"/>
                <a:cs typeface="Times New Roman"/>
              </a:rPr>
              <a:t> images de caméras de surveillance de cette journée, et n</a:t>
            </a:r>
            <a:r>
              <a:rPr lang="fr-FR" dirty="0">
                <a:solidFill>
                  <a:schemeClr val="bg1"/>
                </a:solidFill>
                <a:latin typeface="PODIUM Sharp 3.10" panose="00000806000000000000" pitchFamily="50" charset="0"/>
                <a:ea typeface="Roboto"/>
                <a:cs typeface="Roboto"/>
              </a:rPr>
              <a:t>os journalistes sur place sont allés interviewer les employés.</a:t>
            </a:r>
          </a:p>
          <a:p>
            <a:endParaRPr lang="fr-FR" dirty="0">
              <a:solidFill>
                <a:schemeClr val="bg1"/>
              </a:solidFill>
              <a:latin typeface="PODIUM Sharp 3.10" panose="00000806000000000000" pitchFamily="50" charset="0"/>
              <a:ea typeface="Roboto"/>
              <a:cs typeface="Roboto"/>
            </a:endParaRPr>
          </a:p>
          <a:p>
            <a:r>
              <a:rPr lang="fr-FR" dirty="0">
                <a:solidFill>
                  <a:schemeClr val="bg1"/>
                </a:solidFill>
                <a:latin typeface="PODIUM Sharp 3.10" panose="00000806000000000000" pitchFamily="50" charset="0"/>
                <a:ea typeface="Roboto"/>
                <a:cs typeface="Roboto"/>
              </a:rPr>
              <a:t>En </a:t>
            </a:r>
            <a:r>
              <a:rPr lang="fr-FR" dirty="0">
                <a:solidFill>
                  <a:srgbClr val="B776E8"/>
                </a:solidFill>
                <a:latin typeface="PODIUM Sharp 3.10" panose="00000806000000000000" pitchFamily="50" charset="0"/>
                <a:ea typeface="Roboto"/>
                <a:cs typeface="Roboto"/>
              </a:rPr>
              <a:t>recoupant ces images et ces témoignages de sources</a:t>
            </a:r>
            <a:r>
              <a:rPr lang="fr-FR" dirty="0">
                <a:solidFill>
                  <a:schemeClr val="bg1"/>
                </a:solidFill>
                <a:latin typeface="PODIUM Sharp 3.10" panose="00000806000000000000" pitchFamily="50" charset="0"/>
                <a:ea typeface="Roboto"/>
                <a:cs typeface="Roboto"/>
              </a:rPr>
              <a:t>, vous devriez pouvoir innocenter 39 personnes... Il en restera donc une qui n'était pas à sa place ce jour-là : le hackeur !</a:t>
            </a:r>
          </a:p>
          <a:p>
            <a:endParaRPr lang="fr-FR" dirty="0">
              <a:solidFill>
                <a:schemeClr val="bg1"/>
              </a:solidFill>
              <a:latin typeface="PODIUM Sharp 3.10" panose="00000806000000000000" pitchFamily="50" charset="0"/>
              <a:ea typeface="Roboto"/>
              <a:cs typeface="Roboto"/>
            </a:endParaRPr>
          </a:p>
          <a:p>
            <a:r>
              <a:rPr lang="fr-FR" dirty="0">
                <a:solidFill>
                  <a:schemeClr val="bg1"/>
                </a:solidFill>
                <a:latin typeface="PODIUM Sharp 3.10" panose="00000806000000000000" pitchFamily="50" charset="0"/>
                <a:ea typeface="Roboto"/>
                <a:cs typeface="Roboto"/>
              </a:rPr>
              <a:t>Cette fois-ci, nous avons besoin que vous travailliez tous ensemble, il n’y a plus d’équipes.</a:t>
            </a:r>
          </a:p>
          <a:p>
            <a:endParaRPr lang="fr-FR" dirty="0">
              <a:solidFill>
                <a:schemeClr val="bg1"/>
              </a:solidFill>
              <a:latin typeface="PODIUM Sharp 3.10" panose="00000806000000000000" pitchFamily="50" charset="0"/>
              <a:ea typeface="Roboto"/>
              <a:cs typeface="Roboto"/>
            </a:endParaRPr>
          </a:p>
          <a:p>
            <a:r>
              <a:rPr lang="fr-FR" dirty="0">
                <a:solidFill>
                  <a:schemeClr val="bg1"/>
                </a:solidFill>
                <a:latin typeface="PODIUM Sharp 3.10" panose="00000806000000000000" pitchFamily="50" charset="0"/>
                <a:ea typeface="Roboto"/>
                <a:cs typeface="Roboto"/>
              </a:rPr>
              <a:t>Bonne chance, on y est presque !</a:t>
            </a:r>
          </a:p>
          <a:p>
            <a:endParaRPr lang="en-US" dirty="0">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61</a:t>
            </a:fld>
            <a:endParaRPr lang="fr-FR"/>
          </a:p>
        </p:txBody>
      </p:sp>
    </p:spTree>
    <p:extLst>
      <p:ext uri="{BB962C8B-B14F-4D97-AF65-F5344CB8AC3E}">
        <p14:creationId xmlns:p14="http://schemas.microsoft.com/office/powerpoint/2010/main" val="4178921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62</a:t>
            </a:fld>
            <a:endParaRPr lang="fr-FR"/>
          </a:p>
        </p:txBody>
      </p:sp>
    </p:spTree>
    <p:extLst>
      <p:ext uri="{BB962C8B-B14F-4D97-AF65-F5344CB8AC3E}">
        <p14:creationId xmlns:p14="http://schemas.microsoft.com/office/powerpoint/2010/main" val="18235620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63</a:t>
            </a:fld>
            <a:endParaRPr lang="fr-FR"/>
          </a:p>
        </p:txBody>
      </p:sp>
    </p:spTree>
    <p:extLst>
      <p:ext uri="{BB962C8B-B14F-4D97-AF65-F5344CB8AC3E}">
        <p14:creationId xmlns:p14="http://schemas.microsoft.com/office/powerpoint/2010/main" val="32416897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i="1">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67</a:t>
            </a:fld>
            <a:endParaRPr lang="fr-FR"/>
          </a:p>
        </p:txBody>
      </p:sp>
    </p:spTree>
    <p:extLst>
      <p:ext uri="{BB962C8B-B14F-4D97-AF65-F5344CB8AC3E}">
        <p14:creationId xmlns:p14="http://schemas.microsoft.com/office/powerpoint/2010/main" val="32866311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68</a:t>
            </a:fld>
            <a:endParaRPr lang="fr-FR"/>
          </a:p>
        </p:txBody>
      </p:sp>
    </p:spTree>
    <p:extLst>
      <p:ext uri="{BB962C8B-B14F-4D97-AF65-F5344CB8AC3E}">
        <p14:creationId xmlns:p14="http://schemas.microsoft.com/office/powerpoint/2010/main" val="24499888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i="1"/>
              <a:t>A </a:t>
            </a:r>
            <a:r>
              <a:rPr lang="en-US" i="1" err="1"/>
              <a:t>ce</a:t>
            </a:r>
            <a:r>
              <a:rPr lang="en-US" i="1"/>
              <a:t> </a:t>
            </a:r>
            <a:r>
              <a:rPr lang="en-US" i="1" err="1"/>
              <a:t>stade</a:t>
            </a:r>
            <a:r>
              <a:rPr lang="en-US" i="1"/>
              <a:t>, </a:t>
            </a:r>
            <a:r>
              <a:rPr lang="en-US" i="1" err="1"/>
              <a:t>vous</a:t>
            </a:r>
            <a:r>
              <a:rPr lang="en-US" i="1"/>
              <a:t> </a:t>
            </a:r>
            <a:r>
              <a:rPr lang="en-US" i="1" err="1"/>
              <a:t>devriez</a:t>
            </a:r>
            <a:r>
              <a:rPr lang="en-US" i="1"/>
              <a:t> </a:t>
            </a:r>
            <a:r>
              <a:rPr lang="en-US" i="1" err="1"/>
              <a:t>avoir</a:t>
            </a:r>
            <a:r>
              <a:rPr lang="en-US" i="1"/>
              <a:t> passé environ 1h35 dans le jeu.</a:t>
            </a:r>
            <a:endParaRPr lang="en-US"/>
          </a:p>
          <a:p>
            <a:endParaRPr lang="en-US">
              <a:latin typeface="Calibri"/>
              <a:cs typeface="Calibri"/>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70</a:t>
            </a:fld>
            <a:endParaRPr lang="fr-FR"/>
          </a:p>
        </p:txBody>
      </p:sp>
    </p:spTree>
    <p:extLst>
      <p:ext uri="{BB962C8B-B14F-4D97-AF65-F5344CB8AC3E}">
        <p14:creationId xmlns:p14="http://schemas.microsoft.com/office/powerpoint/2010/main" val="1022489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b="1">
                <a:effectLst/>
                <a:latin typeface="Roboto" pitchFamily="2" charset="0"/>
                <a:ea typeface="Roboto" pitchFamily="2" charset="0"/>
                <a:cs typeface="Times New Roman" panose="02020603050405020304" pitchFamily="18" charset="0"/>
              </a:rPr>
              <a:t>Journaliste – Réussite :</a:t>
            </a:r>
          </a:p>
          <a:p>
            <a:endParaRPr lang="fr-FR" sz="1800">
              <a:effectLst/>
              <a:latin typeface="Roboto" pitchFamily="2" charset="0"/>
              <a:ea typeface="Roboto" pitchFamily="2" charset="0"/>
              <a:cs typeface="Times New Roman" panose="02020603050405020304" pitchFamily="18" charset="0"/>
            </a:endParaRPr>
          </a:p>
          <a:p>
            <a:r>
              <a:rPr lang="fr-FR" sz="1800">
                <a:effectLst/>
                <a:latin typeface="Roboto" pitchFamily="2" charset="0"/>
                <a:ea typeface="Roboto" pitchFamily="2" charset="0"/>
                <a:cs typeface="Times New Roman" panose="02020603050405020304" pitchFamily="18" charset="0"/>
              </a:rPr>
              <a:t>« Bravo à vous, nous avons assez d’information pour avancer dans notre enquête, et une équipe de police est en route ! Vos données vont être protégées. »</a:t>
            </a:r>
          </a:p>
          <a:p>
            <a:endParaRPr lang="fr-FR" sz="1800">
              <a:effectLst/>
              <a:latin typeface="Roboto" pitchFamily="2" charset="0"/>
              <a:ea typeface="Roboto" pitchFamily="2" charset="0"/>
              <a:cs typeface="Times New Roman" panose="02020603050405020304" pitchFamily="18" charset="0"/>
            </a:endParaRPr>
          </a:p>
          <a:p>
            <a:r>
              <a:rPr lang="fr-FR" sz="1800" b="1">
                <a:effectLst/>
                <a:latin typeface="Roboto" pitchFamily="2" charset="0"/>
                <a:ea typeface="Roboto" pitchFamily="2" charset="0"/>
                <a:cs typeface="Times New Roman" panose="02020603050405020304" pitchFamily="18" charset="0"/>
              </a:rPr>
              <a:t>Journaliste – Echec :</a:t>
            </a:r>
          </a:p>
          <a:p>
            <a:endParaRPr lang="fr-FR" sz="1800">
              <a:effectLst/>
              <a:latin typeface="Roboto" pitchFamily="2" charset="0"/>
              <a:ea typeface="Roboto" pitchFamily="2" charset="0"/>
              <a:cs typeface="Times New Roman" panose="02020603050405020304" pitchFamily="18" charset="0"/>
            </a:endParaRPr>
          </a:p>
          <a:p>
            <a:r>
              <a:rPr lang="fr-FR" sz="1800">
                <a:effectLst/>
                <a:latin typeface="Roboto" pitchFamily="2" charset="0"/>
                <a:ea typeface="Roboto" pitchFamily="2" charset="0"/>
                <a:cs typeface="Times New Roman" panose="02020603050405020304" pitchFamily="18" charset="0"/>
              </a:rPr>
              <a:t>« … »</a:t>
            </a:r>
          </a:p>
          <a:p>
            <a:br>
              <a:rPr lang="fr-FR" sz="1800">
                <a:effectLst/>
                <a:latin typeface="Roboto" pitchFamily="2" charset="0"/>
                <a:ea typeface="Roboto" pitchFamily="2" charset="0"/>
                <a:cs typeface="Times New Roman" panose="02020603050405020304" pitchFamily="18" charset="0"/>
              </a:rPr>
            </a:br>
            <a:r>
              <a:rPr lang="fr-FR" sz="1800" cap="all">
                <a:solidFill>
                  <a:srgbClr val="01A6C2"/>
                </a:solidFill>
                <a:effectLst/>
                <a:latin typeface="Arquitecta Black" panose="00000500000000000000" pitchFamily="50" charset="0"/>
                <a:ea typeface="Times New Roman" panose="02020603050405020304" pitchFamily="18" charset="0"/>
                <a:cs typeface="Times New Roman" panose="02020603050405020304" pitchFamily="18" charset="0"/>
              </a:rPr>
              <a:t> </a:t>
            </a:r>
            <a:endParaRPr lang="fr-FR" sz="1800">
              <a:effectLst/>
              <a:latin typeface="Roboto" pitchFamily="2" charset="0"/>
              <a:ea typeface="Roboto" pitchFamily="2"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73</a:t>
            </a:fld>
            <a:endParaRPr lang="fr-FR"/>
          </a:p>
        </p:txBody>
      </p:sp>
    </p:spTree>
    <p:extLst>
      <p:ext uri="{BB962C8B-B14F-4D97-AF65-F5344CB8AC3E}">
        <p14:creationId xmlns:p14="http://schemas.microsoft.com/office/powerpoint/2010/main" val="19204838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chemeClr val="bg1"/>
                </a:solidFill>
                <a:latin typeface="PODIUM Sharp 3.10" panose="00000806000000000000" pitchFamily="50" charset="0"/>
                <a:ea typeface="Roboto"/>
                <a:cs typeface="Times New Roman"/>
              </a:rPr>
              <a:t>Vous êtes super forts/fortes !</a:t>
            </a:r>
            <a:endParaRPr lang="fr-FR" sz="1200" dirty="0">
              <a:solidFill>
                <a:schemeClr val="bg1"/>
              </a:solidFill>
              <a:effectLst/>
              <a:latin typeface="PODIUM Sharp 3.10" panose="00000806000000000000" pitchFamily="50" charset="0"/>
              <a:ea typeface="Roboto"/>
              <a:cs typeface="Times New Roman"/>
            </a:endParaRP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Grâce à la qualité de votre travail journalistique, le pire a été évité : perle a été arrêtée avant de pouvoir faire plus de dégâts !</a:t>
            </a: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Le piratage a échoué et c’est grâce à vos capacités de déduction, d’analyse, de mémoire, d’esprit critique… bref, de journaliste et de jeunes citoyens.</a:t>
            </a: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Ces qualités vous seront utiles au quotidien quand vous vous informerez ou informerez les autres, ne les oubliez pas et ne vous laissez pas manipuler.</a:t>
            </a:r>
          </a:p>
          <a:p>
            <a:endParaRPr lang="fr-FR" dirty="0">
              <a:solidFill>
                <a:schemeClr val="bg1"/>
              </a:solidFill>
              <a:latin typeface="PODIUM Sharp 3.10" panose="00000806000000000000" pitchFamily="50" charset="0"/>
              <a:ea typeface="Roboto"/>
              <a:cs typeface="Times New Roman"/>
            </a:endParaRPr>
          </a:p>
          <a:p>
            <a:r>
              <a:rPr lang="fr-FR" dirty="0">
                <a:solidFill>
                  <a:schemeClr val="bg1"/>
                </a:solidFill>
                <a:latin typeface="PODIUM Sharp 3.10" panose="00000806000000000000" pitchFamily="50" charset="0"/>
                <a:ea typeface="Roboto"/>
                <a:cs typeface="Times New Roman"/>
              </a:rPr>
              <a:t>Nous, on s'attaque à une autre enquête, et on est bien tristes de vous laisser... C’est l’heure de discuter de ce que vous avez fait et appris avec votre professeur. Merci pour votre aide dans cette enquête, et bravo !</a:t>
            </a:r>
          </a:p>
          <a:p>
            <a:endParaRPr lang="fr-FR" dirty="0">
              <a:solidFill>
                <a:schemeClr val="bg1"/>
              </a:solidFill>
              <a:latin typeface="PODIUM Sharp 3.10" panose="00000806000000000000" pitchFamily="50" charset="0"/>
              <a:ea typeface="Roboto"/>
              <a:cs typeface="Times New Roman"/>
            </a:endParaRPr>
          </a:p>
          <a:p>
            <a:endParaRPr lang="fr-FR" dirty="0">
              <a:solidFill>
                <a:schemeClr val="bg1"/>
              </a:solidFill>
              <a:latin typeface="PODIUM Sharp 3.10" panose="00000806000000000000" pitchFamily="50" charset="0"/>
            </a:endParaRPr>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74</a:t>
            </a:fld>
            <a:endParaRPr lang="fr-FR"/>
          </a:p>
        </p:txBody>
      </p:sp>
    </p:spTree>
    <p:extLst>
      <p:ext uri="{BB962C8B-B14F-4D97-AF65-F5344CB8AC3E}">
        <p14:creationId xmlns:p14="http://schemas.microsoft.com/office/powerpoint/2010/main" val="4422574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p>
        </p:txBody>
      </p:sp>
      <p:sp>
        <p:nvSpPr>
          <p:cNvPr id="4" name="Espace réservé du numéro de diapositive 3"/>
          <p:cNvSpPr>
            <a:spLocks noGrp="1"/>
          </p:cNvSpPr>
          <p:nvPr>
            <p:ph type="sldNum" sz="quarter" idx="5"/>
          </p:nvPr>
        </p:nvSpPr>
        <p:spPr/>
        <p:txBody>
          <a:bodyPr/>
          <a:lstStyle/>
          <a:p>
            <a:fld id="{9CC3D181-D5EA-41A6-8022-051DBE602B89}" type="slidenum">
              <a:rPr lang="fr-FR" smtClean="0"/>
              <a:t>76</a:t>
            </a:fld>
            <a:endParaRPr lang="fr-FR"/>
          </a:p>
        </p:txBody>
      </p:sp>
    </p:spTree>
    <p:extLst>
      <p:ext uri="{BB962C8B-B14F-4D97-AF65-F5344CB8AC3E}">
        <p14:creationId xmlns:p14="http://schemas.microsoft.com/office/powerpoint/2010/main" val="2977393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A11423-35BC-E826-A823-63A31D50FE3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3A033A9-8251-2978-4CCB-15D02A4868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E687F1B-B6CA-A87F-8F2B-BC100233005E}"/>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F7309CAF-0924-DAD0-D8B7-677B6146CC4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55B0AB-CBCA-8275-7156-45C93ADAC55D}"/>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3793186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E62B20-2AF2-F4A2-38D6-C4E7EAF68BE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5AD86A3-60D3-8492-86DB-130EF3ADBFC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FC0056F-B6ED-AF76-8E8F-A4236170F791}"/>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6C69B68A-FF8E-FDA1-D0C9-FB4CB9FCC5D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EE2779-61C7-1822-5979-97F367E6C955}"/>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879484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9AA230-3A02-A1B2-C8E2-EBC818395B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F6EAD9FB-EED0-E1E7-15BD-C22D11539A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FDDB8762-54A7-3760-5B8B-AB07ADD48103}"/>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158ED5AF-7BB5-BE27-3E6E-9DEA5E5AE08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05846F4-FDAD-CB96-93D1-A68070FA5F0A}"/>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217518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EA342C-8DE0-9360-DE40-06467B651E5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6A6F95D-5F9E-927B-65D5-40212FC70BF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070CFCD-1D6A-50E1-6678-B0127840188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657536B-2EFF-BB40-6378-99A70EC4D662}"/>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29C50136-0C7D-1509-60D1-16113A42505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A3DFB7-D666-52A6-7954-04A275D70FE8}"/>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1894476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B80677-DC00-0C71-A5BC-5990580A9D1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0B162B3-D5D9-B179-0BA4-A145ABA64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08C9848-D1FE-7456-2105-8F5C233443E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1199EE6-9814-A0E4-A7E4-6A630813FE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75CF28AA-0723-FC91-FA1D-8021432386C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9D656F5-CC68-AE50-8F7E-960AA550D8FB}"/>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8" name="Espace réservé du pied de page 7">
            <a:extLst>
              <a:ext uri="{FF2B5EF4-FFF2-40B4-BE49-F238E27FC236}">
                <a16:creationId xmlns:a16="http://schemas.microsoft.com/office/drawing/2014/main" id="{D75B1E1D-8761-8EEA-C2C1-639209D1C34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F8055BB-4B8A-5B68-5CD2-6B06ABC1B766}"/>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60572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9F6594-6694-2DFD-4D40-FCD015FB08A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227FE2C-4378-F706-AD93-833F10AD9C8D}"/>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4" name="Espace réservé du pied de page 3">
            <a:extLst>
              <a:ext uri="{FF2B5EF4-FFF2-40B4-BE49-F238E27FC236}">
                <a16:creationId xmlns:a16="http://schemas.microsoft.com/office/drawing/2014/main" id="{04466AEE-4C27-5A30-761D-A2B82AF6EAD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5FA54D6-A577-8D4D-F3CE-3B2926BDADE1}"/>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244499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3F771AA-90D6-C17E-65D3-80271EB565E8}"/>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3" name="Espace réservé du pied de page 2">
            <a:extLst>
              <a:ext uri="{FF2B5EF4-FFF2-40B4-BE49-F238E27FC236}">
                <a16:creationId xmlns:a16="http://schemas.microsoft.com/office/drawing/2014/main" id="{D834EB7A-7423-E795-DC2C-A8DDD845B8F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B96CAE2-BE01-A276-8BC5-9EF4687479F1}"/>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68597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648251-592A-1F6A-7B0C-EC4CECD4F23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7155387-E71D-BB47-631A-8A0BB21240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E9498BE-5F85-2608-2989-BE9056243A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E80672A-86BB-3A91-C3B4-01AE8AED1B54}"/>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2A36B5A2-7BD7-5493-2A2A-C9943CEA88C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D763224-920B-5760-4D7C-58160F13FB10}"/>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4004189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9F7A5-97E2-04B9-00D4-15FB16A817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1B26425-10FD-4F73-F76B-90C5BE19F9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6CA7A0A-BDAD-42ED-B4B3-63BC457BF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4BB9A68-633E-6D5B-E1AF-6C746BCC3461}"/>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6" name="Espace réservé du pied de page 5">
            <a:extLst>
              <a:ext uri="{FF2B5EF4-FFF2-40B4-BE49-F238E27FC236}">
                <a16:creationId xmlns:a16="http://schemas.microsoft.com/office/drawing/2014/main" id="{B78BD9ED-D727-C11E-1568-14CBA84F69C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58A85D-EC82-3155-6DB1-4896682BB28F}"/>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2885489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672E43-9758-7F04-210A-45787DA17A9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F6CF6360-7350-FF06-40AB-B13DB9C2EF0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AB2169E-70E4-C69B-3521-67D052E4E8B4}"/>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8FE3F510-2F98-2AE7-4D8A-9E67889F53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F90386-DA63-F1E8-FAAB-67A270F0F411}"/>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3372538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A878CF2-C40C-4603-078A-8D937C5D682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63FC5E-4567-BFC5-F512-CED73DE19C3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3A7F14C-D58E-99EB-CD09-A276E38DD99D}"/>
              </a:ext>
            </a:extLst>
          </p:cNvPr>
          <p:cNvSpPr>
            <a:spLocks noGrp="1"/>
          </p:cNvSpPr>
          <p:nvPr>
            <p:ph type="dt" sz="half" idx="10"/>
          </p:nvPr>
        </p:nvSpPr>
        <p:spPr/>
        <p:txBody>
          <a:bodyPr/>
          <a:lstStyle/>
          <a:p>
            <a:fld id="{2B937D0F-689A-4072-B21F-1EB1E377DC56}" type="datetimeFigureOut">
              <a:rPr lang="fr-FR" smtClean="0"/>
              <a:t>23/02/2026</a:t>
            </a:fld>
            <a:endParaRPr lang="fr-FR"/>
          </a:p>
        </p:txBody>
      </p:sp>
      <p:sp>
        <p:nvSpPr>
          <p:cNvPr id="5" name="Espace réservé du pied de page 4">
            <a:extLst>
              <a:ext uri="{FF2B5EF4-FFF2-40B4-BE49-F238E27FC236}">
                <a16:creationId xmlns:a16="http://schemas.microsoft.com/office/drawing/2014/main" id="{6E6898D1-C7B4-E457-40DA-F7EE2BB4748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BED9F7-B351-2136-A611-B827168F8EC6}"/>
              </a:ext>
            </a:extLst>
          </p:cNvPr>
          <p:cNvSpPr>
            <a:spLocks noGrp="1"/>
          </p:cNvSpPr>
          <p:nvPr>
            <p:ph type="sldNum" sz="quarter" idx="12"/>
          </p:nvPr>
        </p:nvSpPr>
        <p:spPr/>
        <p:txBody>
          <a:bodyPr/>
          <a:lstStyle/>
          <a:p>
            <a:fld id="{4978FAC4-CB7C-4019-99FB-2134FD266869}" type="slidenum">
              <a:rPr lang="fr-FR" smtClean="0"/>
              <a:t>‹N°›</a:t>
            </a:fld>
            <a:endParaRPr lang="fr-FR"/>
          </a:p>
        </p:txBody>
      </p:sp>
    </p:spTree>
    <p:extLst>
      <p:ext uri="{BB962C8B-B14F-4D97-AF65-F5344CB8AC3E}">
        <p14:creationId xmlns:p14="http://schemas.microsoft.com/office/powerpoint/2010/main" val="3526266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72A4864-D350-52ED-7A1E-ECCE1DAEA0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5C25441-B352-6EE8-09A0-4768B37384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E9B6DDC-7A33-7E9B-29A3-B8C26C2D2F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937D0F-689A-4072-B21F-1EB1E377DC56}" type="datetimeFigureOut">
              <a:rPr lang="fr-FR" smtClean="0"/>
              <a:pPr/>
              <a:t>23/02/2026</a:t>
            </a:fld>
            <a:endParaRPr lang="fr-FR"/>
          </a:p>
        </p:txBody>
      </p:sp>
      <p:sp>
        <p:nvSpPr>
          <p:cNvPr id="5" name="Espace réservé du pied de page 4">
            <a:extLst>
              <a:ext uri="{FF2B5EF4-FFF2-40B4-BE49-F238E27FC236}">
                <a16:creationId xmlns:a16="http://schemas.microsoft.com/office/drawing/2014/main" id="{F776DE18-C07E-45A7-6845-C952BC98AB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A1126F2-627B-667B-3D12-00A1213454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78FAC4-CB7C-4019-99FB-2134FD266869}" type="slidenum">
              <a:rPr lang="fr-FR" smtClean="0"/>
              <a:pPr/>
              <a:t>‹N°›</a:t>
            </a:fld>
            <a:endParaRPr lang="fr-FR"/>
          </a:p>
        </p:txBody>
      </p:sp>
    </p:spTree>
    <p:extLst>
      <p:ext uri="{BB962C8B-B14F-4D97-AF65-F5344CB8AC3E}">
        <p14:creationId xmlns:p14="http://schemas.microsoft.com/office/powerpoint/2010/main" val="90244391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ideo" Target="https://www.youtube.com/embed/42eOPRNi6r0?feature=oembed" TargetMode="External"/><Relationship Id="rId6" Type="http://schemas.openxmlformats.org/officeDocument/2006/relationships/image" Target="../media/image2.png"/><Relationship Id="rId5" Type="http://schemas.openxmlformats.org/officeDocument/2006/relationships/image" Target="../media/image11.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ideo" Target="https://www.youtube.com/embed/U-oTtIyvzHM?feature=oembed" TargetMode="Externa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video" Target="https://www.youtube.com/embed/QIEhuHXlA8Y?feature=oembed" TargetMode="Externa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video" Target="https://www.youtube.com/embed/PYhi6a99UN8?feature=oembed" TargetMode="External"/><Relationship Id="rId6" Type="http://schemas.openxmlformats.org/officeDocument/2006/relationships/image" Target="../media/image2.png"/><Relationship Id="rId5" Type="http://schemas.openxmlformats.org/officeDocument/2006/relationships/image" Target="../media/image23.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video" Target="https://www.youtube.com/embed/2MjMee6eXlw?feature=oembed" TargetMode="External"/><Relationship Id="rId6" Type="http://schemas.openxmlformats.org/officeDocument/2006/relationships/image" Target="../media/image2.png"/><Relationship Id="rId5" Type="http://schemas.openxmlformats.org/officeDocument/2006/relationships/image" Target="../media/image2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video" Target="https://www.youtube.com/embed/_hzy_U6Ya3w?feature=oembed" TargetMode="External"/><Relationship Id="rId6" Type="http://schemas.openxmlformats.org/officeDocument/2006/relationships/image" Target="../media/image2.png"/><Relationship Id="rId5" Type="http://schemas.openxmlformats.org/officeDocument/2006/relationships/image" Target="../media/image35.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0.png"/></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video" Target="https://www.youtube.com/embed/OYecskH4OUM?feature=oembed" TargetMode="External"/><Relationship Id="rId6" Type="http://schemas.openxmlformats.org/officeDocument/2006/relationships/image" Target="../media/image2.png"/><Relationship Id="rId5" Type="http://schemas.openxmlformats.org/officeDocument/2006/relationships/image" Target="../media/image43.jpe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2" name="Image 1" descr="Une image contenant Police, Graphique, texte, graphisme&#10;&#10;Le contenu généré par l’IA peut être incorrect.">
            <a:extLst>
              <a:ext uri="{FF2B5EF4-FFF2-40B4-BE49-F238E27FC236}">
                <a16:creationId xmlns:a16="http://schemas.microsoft.com/office/drawing/2014/main" id="{2B919316-0A3B-1FD2-380E-E6E59149C8B0}"/>
              </a:ext>
            </a:extLst>
          </p:cNvPr>
          <p:cNvPicPr>
            <a:picLocks noChangeAspect="1"/>
          </p:cNvPicPr>
          <p:nvPr/>
        </p:nvPicPr>
        <p:blipFill>
          <a:blip r:embed="rId3"/>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1860304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7D9855C-7618-B88B-1791-A8391D8408A5}"/>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5" name="Titre 1">
            <a:extLst>
              <a:ext uri="{FF2B5EF4-FFF2-40B4-BE49-F238E27FC236}">
                <a16:creationId xmlns:a16="http://schemas.microsoft.com/office/drawing/2014/main" id="{58AEF5D1-1FF8-A9B9-2921-BF45CD6F2313}"/>
              </a:ext>
            </a:extLst>
          </p:cNvPr>
          <p:cNvSpPr txBox="1">
            <a:spLocks/>
          </p:cNvSpPr>
          <p:nvPr/>
        </p:nvSpPr>
        <p:spPr>
          <a:xfrm>
            <a:off x="177617" y="215901"/>
            <a:ext cx="4629333" cy="133350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endParaRPr lang="en-US" sz="4400" b="1" dirty="0">
              <a:ln>
                <a:noFill/>
              </a:ln>
              <a:solidFill>
                <a:srgbClr val="F11B25"/>
              </a:solidFill>
              <a:effectLst/>
              <a:latin typeface="PODIUM Sharp 5.9" panose="00000800000000000000" pitchFamily="50" charset="0"/>
              <a:ea typeface="+mn-ea"/>
              <a:cs typeface="+mn-cs"/>
            </a:endParaRPr>
          </a:p>
        </p:txBody>
      </p:sp>
      <p:sp>
        <p:nvSpPr>
          <p:cNvPr id="2" name="Espace réservé du contenu 12">
            <a:extLst>
              <a:ext uri="{FF2B5EF4-FFF2-40B4-BE49-F238E27FC236}">
                <a16:creationId xmlns:a16="http://schemas.microsoft.com/office/drawing/2014/main" id="{10421C83-8CEE-DCCB-5AC1-41F1F6E73410}"/>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Les slides avec un fond blanc ne sont pas affichées quand vous présentez la diapo si vous le lancez depuis </a:t>
            </a:r>
            <a:r>
              <a:rPr lang="fr-FR" dirty="0" err="1">
                <a:ln>
                  <a:noFill/>
                </a:ln>
                <a:effectLst/>
                <a:latin typeface="PODIUM Sharp 3.10" panose="00000806000000000000" pitchFamily="50" charset="0"/>
              </a:rPr>
              <a:t>powerpoint</a:t>
            </a:r>
            <a:r>
              <a:rPr lang="fr-FR" dirty="0">
                <a:ln>
                  <a:noFill/>
                </a:ln>
                <a:effectLst/>
                <a:latin typeface="PODIUM Sharp 3.10" panose="00000806000000000000" pitchFamily="50" charset="0"/>
              </a:rPr>
              <a:t>.</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Avant de lancer l’animation, répétez-la plusieurs fois de votre côté, essayez les énigmes pour les connaitre le plus possible.</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Toutes les ressources devraient être sur la clé </a:t>
            </a:r>
            <a:r>
              <a:rPr lang="fr-FR" dirty="0" err="1">
                <a:ln>
                  <a:noFill/>
                </a:ln>
                <a:effectLst/>
                <a:latin typeface="PODIUM Sharp 3.10" panose="00000806000000000000" pitchFamily="50" charset="0"/>
              </a:rPr>
              <a:t>usb</a:t>
            </a:r>
            <a:r>
              <a:rPr lang="fr-FR" dirty="0">
                <a:ln>
                  <a:noFill/>
                </a:ln>
                <a:effectLst/>
                <a:latin typeface="PODIUM Sharp 3.10" panose="00000806000000000000" pitchFamily="50" charset="0"/>
              </a:rPr>
              <a:t> :</a:t>
            </a:r>
          </a:p>
          <a:p>
            <a:pPr marL="342900" indent="-342900" algn="l">
              <a:buFontTx/>
              <a:buChar char="-"/>
            </a:pPr>
            <a:r>
              <a:rPr lang="fr-FR" dirty="0">
                <a:ln>
                  <a:noFill/>
                </a:ln>
                <a:effectLst/>
                <a:latin typeface="PODIUM Sharp 3.10" panose="00000806000000000000" pitchFamily="50" charset="0"/>
              </a:rPr>
              <a:t>La présentation au format </a:t>
            </a:r>
            <a:r>
              <a:rPr lang="fr-FR" dirty="0" err="1">
                <a:ln>
                  <a:noFill/>
                </a:ln>
                <a:effectLst/>
                <a:latin typeface="PODIUM Sharp 3.10" panose="00000806000000000000" pitchFamily="50" charset="0"/>
              </a:rPr>
              <a:t>powerpoint</a:t>
            </a:r>
            <a:r>
              <a:rPr lang="fr-FR" dirty="0">
                <a:ln>
                  <a:noFill/>
                </a:ln>
                <a:effectLst/>
                <a:latin typeface="PODIUM Sharp 3.10" panose="00000806000000000000" pitchFamily="50" charset="0"/>
              </a:rPr>
              <a:t> et </a:t>
            </a:r>
            <a:r>
              <a:rPr lang="fr-FR" dirty="0" err="1">
                <a:ln>
                  <a:noFill/>
                </a:ln>
                <a:effectLst/>
                <a:latin typeface="PODIUM Sharp 3.10" panose="00000806000000000000" pitchFamily="50" charset="0"/>
              </a:rPr>
              <a:t>pdf</a:t>
            </a:r>
            <a:endParaRPr lang="fr-FR" dirty="0">
              <a:ln>
                <a:noFill/>
              </a:ln>
              <a:effectLst/>
              <a:latin typeface="PODIUM Sharp 3.10" panose="00000806000000000000" pitchFamily="50" charset="0"/>
            </a:endParaRPr>
          </a:p>
          <a:p>
            <a:pPr marL="342900" indent="-342900" algn="l">
              <a:buFontTx/>
              <a:buChar char="-"/>
            </a:pPr>
            <a:r>
              <a:rPr lang="fr-FR" dirty="0">
                <a:ln>
                  <a:noFill/>
                </a:ln>
                <a:effectLst/>
                <a:latin typeface="PODIUM Sharp 3.10" panose="00000806000000000000" pitchFamily="50" charset="0"/>
              </a:rPr>
              <a:t>Les ressources vidéo</a:t>
            </a:r>
          </a:p>
        </p:txBody>
      </p:sp>
      <p:sp>
        <p:nvSpPr>
          <p:cNvPr id="6" name="Titre 1">
            <a:extLst>
              <a:ext uri="{FF2B5EF4-FFF2-40B4-BE49-F238E27FC236}">
                <a16:creationId xmlns:a16="http://schemas.microsoft.com/office/drawing/2014/main" id="{68ABECD8-BDCC-F8AC-564B-CD279F06B22E}"/>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rPr>
              <a:t>INTRODUCTION</a:t>
            </a:r>
          </a:p>
        </p:txBody>
      </p:sp>
      <p:pic>
        <p:nvPicPr>
          <p:cNvPr id="8" name="Image 7" descr="Une image contenant noir, obscurité&#10;&#10;Le contenu généré par l’IA peut être incorrect.">
            <a:extLst>
              <a:ext uri="{FF2B5EF4-FFF2-40B4-BE49-F238E27FC236}">
                <a16:creationId xmlns:a16="http://schemas.microsoft.com/office/drawing/2014/main" id="{A6B5300A-1BBE-3243-253D-6FF915D78245}"/>
              </a:ext>
            </a:extLst>
          </p:cNvPr>
          <p:cNvPicPr>
            <a:picLocks noChangeAspect="1"/>
          </p:cNvPicPr>
          <p:nvPr/>
        </p:nvPicPr>
        <p:blipFill>
          <a:blip r:embed="rId4"/>
          <a:stretch>
            <a:fillRect/>
          </a:stretch>
        </p:blipFill>
        <p:spPr>
          <a:xfrm>
            <a:off x="10801202" y="6318751"/>
            <a:ext cx="1057275" cy="209550"/>
          </a:xfrm>
          <a:prstGeom prst="rect">
            <a:avLst/>
          </a:prstGeom>
        </p:spPr>
      </p:pic>
    </p:spTree>
    <p:extLst>
      <p:ext uri="{BB962C8B-B14F-4D97-AF65-F5344CB8AC3E}">
        <p14:creationId xmlns:p14="http://schemas.microsoft.com/office/powerpoint/2010/main" val="35924240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D3C79B2-DAD8-62D5-E919-0F6A521064D2}"/>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76521899-FA43-5F27-7949-A5C431D7B94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550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Avant de commencer, assurez-vous que vous avez tout imprimé et dans les bonnes quantités :</a:t>
            </a:r>
          </a:p>
          <a:p>
            <a:pPr algn="l"/>
            <a:endParaRPr lang="fr-FR" dirty="0">
              <a:ln>
                <a:noFill/>
              </a:ln>
              <a:effectLst/>
              <a:latin typeface="PODIUM Sharp 3.10" panose="00000806000000000000" pitchFamily="50" charset="0"/>
            </a:endParaRPr>
          </a:p>
          <a:p>
            <a:pPr algn="l"/>
            <a:r>
              <a:rPr lang="fr-FR" dirty="0">
                <a:ln>
                  <a:noFill/>
                </a:ln>
                <a:effectLst/>
                <a:highlight>
                  <a:srgbClr val="FFFF00"/>
                </a:highlight>
                <a:latin typeface="PODIUM Sharp 3.10" panose="00000806000000000000" pitchFamily="50" charset="0"/>
              </a:rPr>
              <a:t>Optionnel : la fiche de scores</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jeu 1 : </a:t>
            </a:r>
          </a:p>
          <a:p>
            <a:pPr marL="342900" indent="-342900" algn="l">
              <a:buFontTx/>
              <a:buChar char="-"/>
            </a:pPr>
            <a:r>
              <a:rPr lang="fr-FR" dirty="0">
                <a:ln>
                  <a:noFill/>
                </a:ln>
                <a:effectLst/>
                <a:latin typeface="PODIUM Sharp 3.10" panose="00000806000000000000" pitchFamily="50" charset="0"/>
              </a:rPr>
              <a:t>La feuille à afficher – 1 seul exemplaire</a:t>
            </a:r>
          </a:p>
          <a:p>
            <a:pPr marL="342900" indent="-342900" algn="l">
              <a:buFontTx/>
              <a:buChar char="-"/>
            </a:pPr>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jeu 2 :</a:t>
            </a:r>
          </a:p>
          <a:p>
            <a:pPr marL="342900" indent="-342900" algn="l">
              <a:buFontTx/>
              <a:buChar char="-"/>
            </a:pPr>
            <a:r>
              <a:rPr lang="fr-FR" dirty="0">
                <a:ln>
                  <a:noFill/>
                </a:ln>
                <a:effectLst/>
                <a:latin typeface="PODIUM Sharp 3.10" panose="00000806000000000000" pitchFamily="50" charset="0"/>
              </a:rPr>
              <a:t>Les 9 fiches (3 feuilles par équipe)</a:t>
            </a:r>
          </a:p>
          <a:p>
            <a:pPr marL="800100" lvl="1" indent="-342900" algn="l">
              <a:buFontTx/>
              <a:buChar char="-"/>
            </a:pPr>
            <a:r>
              <a:rPr lang="fr-FR" dirty="0">
                <a:ln>
                  <a:noFill/>
                </a:ln>
                <a:effectLst/>
                <a:latin typeface="PODIUM Sharp 3.10" panose="00000806000000000000" pitchFamily="50" charset="0"/>
              </a:rPr>
              <a:t>Phrases à trou</a:t>
            </a:r>
          </a:p>
          <a:p>
            <a:pPr marL="800100" lvl="1" indent="-342900" algn="l">
              <a:buFontTx/>
              <a:buChar char="-"/>
            </a:pPr>
            <a:r>
              <a:rPr lang="fr-FR" dirty="0">
                <a:ln>
                  <a:noFill/>
                </a:ln>
                <a:effectLst/>
                <a:latin typeface="PODIUM Sharp 3.10" panose="00000806000000000000" pitchFamily="50" charset="0"/>
              </a:rPr>
              <a:t>Adjectifs</a:t>
            </a:r>
          </a:p>
          <a:p>
            <a:pPr marL="800100" lvl="1" indent="-342900" algn="l">
              <a:buFontTx/>
              <a:buChar char="-"/>
            </a:pPr>
            <a:r>
              <a:rPr lang="fr-FR" dirty="0">
                <a:ln>
                  <a:noFill/>
                </a:ln>
                <a:effectLst/>
                <a:latin typeface="PODIUM Sharp 3.10" panose="00000806000000000000" pitchFamily="50" charset="0"/>
              </a:rPr>
              <a:t>Indices</a:t>
            </a:r>
          </a:p>
          <a:p>
            <a:pPr marL="342900" indent="-342900" algn="l">
              <a:buFontTx/>
              <a:buChar char="-"/>
            </a:pPr>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jeu 3 :</a:t>
            </a:r>
          </a:p>
          <a:p>
            <a:pPr marL="342900" indent="-342900" algn="l">
              <a:buFontTx/>
              <a:buChar char="-"/>
            </a:pPr>
            <a:r>
              <a:rPr lang="fr-FR" dirty="0">
                <a:ln>
                  <a:noFill/>
                </a:ln>
                <a:effectLst/>
                <a:latin typeface="PODIUM Sharp 3.10" panose="00000806000000000000" pitchFamily="50" charset="0"/>
              </a:rPr>
              <a:t>Les 5 feuilles comportant en tout 20 éléments – 1 exemplaire par équipe</a:t>
            </a:r>
          </a:p>
          <a:p>
            <a:pPr marL="800100" lvl="1" indent="-342900" algn="l">
              <a:buFontTx/>
              <a:buChar char="-"/>
            </a:pPr>
            <a:r>
              <a:rPr lang="fr-FR" dirty="0">
                <a:ln>
                  <a:noFill/>
                </a:ln>
                <a:effectLst/>
                <a:latin typeface="PODIUM Sharp 3.10" panose="00000806000000000000" pitchFamily="50" charset="0"/>
              </a:rPr>
              <a:t>1 fiche d’instruction</a:t>
            </a:r>
          </a:p>
          <a:p>
            <a:pPr marL="800100" lvl="1" indent="-342900" algn="l">
              <a:buFontTx/>
              <a:buChar char="-"/>
            </a:pPr>
            <a:r>
              <a:rPr lang="fr-FR" dirty="0">
                <a:ln>
                  <a:noFill/>
                </a:ln>
                <a:effectLst/>
                <a:latin typeface="PODIUM Sharp 3.10" panose="00000806000000000000" pitchFamily="50" charset="0"/>
              </a:rPr>
              <a:t>7 hexagones</a:t>
            </a:r>
          </a:p>
          <a:p>
            <a:pPr marL="800100" lvl="1" indent="-342900" algn="l">
              <a:buFontTx/>
              <a:buChar char="-"/>
            </a:pPr>
            <a:r>
              <a:rPr lang="fr-FR" dirty="0">
                <a:ln>
                  <a:noFill/>
                </a:ln>
                <a:effectLst/>
                <a:latin typeface="PODIUM Sharp 3.10" panose="00000806000000000000" pitchFamily="50" charset="0"/>
              </a:rPr>
              <a:t>5 éléments d’enquête en deux versions</a:t>
            </a:r>
          </a:p>
          <a:p>
            <a:pPr marL="800100" lvl="1" indent="-342900" algn="l">
              <a:buFontTx/>
              <a:buChar char="-"/>
            </a:pPr>
            <a:r>
              <a:rPr lang="fr-FR" dirty="0">
                <a:ln>
                  <a:noFill/>
                </a:ln>
                <a:effectLst/>
                <a:latin typeface="PODIUM Sharp 3.10" panose="00000806000000000000" pitchFamily="50" charset="0"/>
              </a:rPr>
              <a:t>1 fiche « employée » et une image d’interview</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jeu 4 :</a:t>
            </a:r>
          </a:p>
          <a:p>
            <a:pPr marL="342900" indent="-342900" algn="l">
              <a:buFontTx/>
              <a:buChar char="-"/>
            </a:pPr>
            <a:r>
              <a:rPr lang="fr-FR" dirty="0">
                <a:ln>
                  <a:noFill/>
                </a:ln>
                <a:effectLst/>
                <a:latin typeface="PODIUM Sharp 3.10" panose="00000806000000000000" pitchFamily="50" charset="0"/>
              </a:rPr>
              <a:t>Les 15 feuilles comportant en tout 57 éléments – 1 seul exemplaire</a:t>
            </a:r>
          </a:p>
          <a:p>
            <a:pPr marL="800100" lvl="1" indent="-342900" algn="l">
              <a:buFontTx/>
              <a:buChar char="-"/>
            </a:pPr>
            <a:r>
              <a:rPr lang="fr-FR" dirty="0">
                <a:ln>
                  <a:noFill/>
                </a:ln>
                <a:effectLst/>
                <a:latin typeface="PODIUM Sharp 3.10" panose="00000806000000000000" pitchFamily="50" charset="0"/>
              </a:rPr>
              <a:t>40 caméras de surveillance</a:t>
            </a:r>
          </a:p>
          <a:p>
            <a:pPr marL="800100" lvl="1" indent="-342900" algn="l">
              <a:buFontTx/>
              <a:buChar char="-"/>
            </a:pPr>
            <a:r>
              <a:rPr lang="fr-FR" dirty="0">
                <a:ln>
                  <a:noFill/>
                </a:ln>
                <a:effectLst/>
                <a:latin typeface="PODIUM Sharp 3.10" panose="00000806000000000000" pitchFamily="50" charset="0"/>
              </a:rPr>
              <a:t>17 témoignages</a:t>
            </a:r>
          </a:p>
        </p:txBody>
      </p:sp>
      <p:sp>
        <p:nvSpPr>
          <p:cNvPr id="4" name="Titre 1">
            <a:extLst>
              <a:ext uri="{FF2B5EF4-FFF2-40B4-BE49-F238E27FC236}">
                <a16:creationId xmlns:a16="http://schemas.microsoft.com/office/drawing/2014/main" id="{8CF07A6E-7AFF-E6AA-DD59-E5296BC5100E}"/>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CONTENU</a:t>
            </a:r>
          </a:p>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DU KIT</a:t>
            </a:r>
          </a:p>
        </p:txBody>
      </p:sp>
      <p:pic>
        <p:nvPicPr>
          <p:cNvPr id="6" name="Image 5" descr="Une image contenant noir, obscurité&#10;&#10;Le contenu généré par l’IA peut être incorrect.">
            <a:extLst>
              <a:ext uri="{FF2B5EF4-FFF2-40B4-BE49-F238E27FC236}">
                <a16:creationId xmlns:a16="http://schemas.microsoft.com/office/drawing/2014/main" id="{CD4640D6-9E51-555B-C097-9B66BC94212D}"/>
              </a:ext>
            </a:extLst>
          </p:cNvPr>
          <p:cNvPicPr>
            <a:picLocks noChangeAspect="1"/>
          </p:cNvPicPr>
          <p:nvPr/>
        </p:nvPicPr>
        <p:blipFill>
          <a:blip r:embed="rId4"/>
          <a:stretch>
            <a:fillRect/>
          </a:stretch>
        </p:blipFill>
        <p:spPr>
          <a:xfrm>
            <a:off x="10801202" y="6318751"/>
            <a:ext cx="1057275" cy="209550"/>
          </a:xfrm>
          <a:prstGeom prst="rect">
            <a:avLst/>
          </a:prstGeom>
        </p:spPr>
      </p:pic>
    </p:spTree>
    <p:extLst>
      <p:ext uri="{BB962C8B-B14F-4D97-AF65-F5344CB8AC3E}">
        <p14:creationId xmlns:p14="http://schemas.microsoft.com/office/powerpoint/2010/main" val="12513559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xEl>
                                              <p:pRg st="15" end="15"/>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xEl>
                                              <p:pRg st="16" end="1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
                                            <p:txEl>
                                              <p:pRg st="17" end="17"/>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
                                            <p:txEl>
                                              <p:pRg st="18" end="18"/>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xEl>
                                              <p:pRg st="20" end="2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
                                            <p:txEl>
                                              <p:pRg st="21" end="21"/>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
                                            <p:txEl>
                                              <p:pRg st="22" end="22"/>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
                                            <p:txEl>
                                              <p:pRg st="23" end="2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5EE6A0-5DB7-00F1-5CA4-DC579F80C35A}"/>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A7722558-D567-8129-2DD9-4A325252318C}"/>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925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Préparez la salle de la manière suivante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Cela permettra de réaliser tous les jeux sans changer la configuration. Écartez les autres tables, l’espace central sera important.</a:t>
            </a:r>
          </a:p>
          <a:p>
            <a:pPr algn="l"/>
            <a:r>
              <a:rPr lang="fr-FR" dirty="0">
                <a:ln>
                  <a:noFill/>
                </a:ln>
                <a:effectLst/>
                <a:latin typeface="PODIUM Sharp 3.10" panose="00000806000000000000" pitchFamily="50" charset="0"/>
              </a:rPr>
              <a:t>L’idéal est d’avoir un tableau de chaque côté de la pièce, mais un tableau et un mur vide est également suffisant.</a:t>
            </a:r>
          </a:p>
        </p:txBody>
      </p:sp>
      <p:pic>
        <p:nvPicPr>
          <p:cNvPr id="4" name="Image 3" descr="Une image contenant croquis, Rectangle, dessin, diagramme&#10;&#10;Description générée automatiquement">
            <a:extLst>
              <a:ext uri="{FF2B5EF4-FFF2-40B4-BE49-F238E27FC236}">
                <a16:creationId xmlns:a16="http://schemas.microsoft.com/office/drawing/2014/main" id="{8234A7ED-51A5-CE56-089D-030FDBDC94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504327" y="-198283"/>
            <a:ext cx="3643246" cy="6100519"/>
          </a:xfrm>
          <a:prstGeom prst="rect">
            <a:avLst/>
          </a:prstGeom>
        </p:spPr>
      </p:pic>
      <p:sp>
        <p:nvSpPr>
          <p:cNvPr id="6" name="Titre 1">
            <a:extLst>
              <a:ext uri="{FF2B5EF4-FFF2-40B4-BE49-F238E27FC236}">
                <a16:creationId xmlns:a16="http://schemas.microsoft.com/office/drawing/2014/main" id="{AF01B6C9-7718-FB14-B8F7-422F2ACC0626}"/>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 INITIALE</a:t>
            </a:r>
          </a:p>
        </p:txBody>
      </p:sp>
      <p:pic>
        <p:nvPicPr>
          <p:cNvPr id="7" name="Image 6" descr="Une image contenant noir, obscurité&#10;&#10;Le contenu généré par l’IA peut être incorrect.">
            <a:extLst>
              <a:ext uri="{FF2B5EF4-FFF2-40B4-BE49-F238E27FC236}">
                <a16:creationId xmlns:a16="http://schemas.microsoft.com/office/drawing/2014/main" id="{6A06597F-DBFD-C9BA-3C2E-D6D9701508BB}"/>
              </a:ext>
            </a:extLst>
          </p:cNvPr>
          <p:cNvPicPr>
            <a:picLocks noChangeAspect="1"/>
          </p:cNvPicPr>
          <p:nvPr/>
        </p:nvPicPr>
        <p:blipFill>
          <a:blip r:embed="rId5"/>
          <a:srcRect t="-4801" r="-10808" b="769"/>
          <a:stretch>
            <a:fillRect/>
          </a:stretch>
        </p:blipFill>
        <p:spPr>
          <a:xfrm>
            <a:off x="10801202" y="6308482"/>
            <a:ext cx="1171542" cy="217999"/>
          </a:xfrm>
          <a:prstGeom prst="rect">
            <a:avLst/>
          </a:prstGeom>
        </p:spPr>
      </p:pic>
    </p:spTree>
    <p:extLst>
      <p:ext uri="{BB962C8B-B14F-4D97-AF65-F5344CB8AC3E}">
        <p14:creationId xmlns:p14="http://schemas.microsoft.com/office/powerpoint/2010/main" val="31392186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0CECEAAA-549A-C5F1-DCA8-44CDC5805B19}"/>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A7722558-D567-8129-2DD9-4A325252318C}"/>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925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En haut des diapositives, vous trouverez la frise temporelle qui permet d’obtenir les informations suivantes :</a:t>
            </a:r>
          </a:p>
          <a:p>
            <a:pPr marL="342900" indent="-342900" algn="l">
              <a:buFontTx/>
              <a:buChar char="-"/>
            </a:pPr>
            <a:r>
              <a:rPr lang="fr-FR" dirty="0">
                <a:ln>
                  <a:noFill/>
                </a:ln>
                <a:effectLst/>
                <a:latin typeface="PODIUM Sharp 3.10" panose="00000806000000000000" pitchFamily="50" charset="0"/>
              </a:rPr>
              <a:t>Combien de temps êtes-vous censés passer sur cette phase ?</a:t>
            </a:r>
          </a:p>
          <a:p>
            <a:pPr marL="342900" indent="-342900" algn="l">
              <a:buFontTx/>
              <a:buChar char="-"/>
            </a:pPr>
            <a:r>
              <a:rPr lang="fr-FR" dirty="0">
                <a:ln>
                  <a:noFill/>
                </a:ln>
                <a:effectLst/>
                <a:latin typeface="PODIUM Sharp 3.10" panose="00000806000000000000" pitchFamily="50" charset="0"/>
              </a:rPr>
              <a:t>Où en êtes-vous sur la progression générale ?</a:t>
            </a:r>
          </a:p>
          <a:p>
            <a:pPr algn="l"/>
            <a:r>
              <a:rPr lang="fr-FR" dirty="0">
                <a:ln>
                  <a:noFill/>
                </a:ln>
                <a:effectLst/>
                <a:latin typeface="PODIUM Sharp 3.10" panose="00000806000000000000" pitchFamily="50" charset="0"/>
              </a:rPr>
              <a:t>Si vous êtes sur Powerpoint, le mode Présentateur vous permettra d’afficher un </a:t>
            </a:r>
            <a:r>
              <a:rPr lang="fr-FR" dirty="0" err="1">
                <a:ln>
                  <a:noFill/>
                </a:ln>
                <a:effectLst/>
                <a:latin typeface="PODIUM Sharp 3.10" panose="00000806000000000000" pitchFamily="50" charset="0"/>
              </a:rPr>
              <a:t>timer</a:t>
            </a:r>
            <a:r>
              <a:rPr lang="fr-FR" dirty="0">
                <a:ln>
                  <a:noFill/>
                </a:ln>
                <a:effectLst/>
                <a:latin typeface="PODIUM Sharp 3.10" panose="00000806000000000000" pitchFamily="50" charset="0"/>
              </a:rPr>
              <a:t> discret, entre autres fonctionnalités intéressantes.</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Voici une idée globale du découpage temporel de l’animation :</a:t>
            </a:r>
          </a:p>
          <a:p>
            <a:pPr algn="l"/>
            <a:endParaRPr lang="fr-FR" dirty="0">
              <a:ln>
                <a:noFill/>
              </a:ln>
              <a:effectLst/>
              <a:latin typeface="PODIUM Sharp 3.10" panose="00000806000000000000" pitchFamily="50" charset="0"/>
            </a:endParaRPr>
          </a:p>
          <a:p>
            <a:pPr marL="800100" lvl="1" indent="-342900" algn="l">
              <a:buFontTx/>
              <a:buChar char="-"/>
            </a:pPr>
            <a:r>
              <a:rPr lang="fr-FR" dirty="0">
                <a:ln>
                  <a:noFill/>
                </a:ln>
                <a:effectLst/>
                <a:latin typeface="PODIUM Sharp 3.10" panose="00000806000000000000" pitchFamily="50" charset="0"/>
              </a:rPr>
              <a:t>Chaque jeu dure une vingtaine de minutes, incluant un temps de présentation des règles et de comptage des points.</a:t>
            </a:r>
          </a:p>
          <a:p>
            <a:pPr marL="800100" lvl="1" indent="-342900" algn="l">
              <a:buFontTx/>
              <a:buChar char="-"/>
            </a:pPr>
            <a:r>
              <a:rPr lang="fr-FR" dirty="0">
                <a:ln>
                  <a:noFill/>
                </a:ln>
                <a:effectLst/>
                <a:latin typeface="PODIUM Sharp 3.10" panose="00000806000000000000" pitchFamily="50" charset="0"/>
              </a:rPr>
              <a:t>Le briefing initial et le débriefing final prennent autour de 10 minutes chacun. </a:t>
            </a:r>
          </a:p>
          <a:p>
            <a:pPr marL="800100" lvl="1" indent="-342900" algn="l">
              <a:buFontTx/>
              <a:buChar char="-"/>
            </a:pPr>
            <a:r>
              <a:rPr lang="fr-FR" dirty="0">
                <a:ln>
                  <a:noFill/>
                </a:ln>
                <a:effectLst/>
                <a:latin typeface="PODIUM Sharp 3.10" panose="00000806000000000000" pitchFamily="50" charset="0"/>
              </a:rPr>
              <a:t>Vous pouvez inclure une pause de la longueur que vous souhaitez entre les jeux 2 et 3.</a:t>
            </a:r>
          </a:p>
          <a:p>
            <a:pPr marL="800100" lvl="1" indent="-342900" algn="l">
              <a:buFontTx/>
              <a:buChar char="-"/>
            </a:pPr>
            <a:endParaRPr lang="fr-FR" sz="2000" dirty="0">
              <a:ln>
                <a:noFill/>
              </a:ln>
              <a:solidFill>
                <a:schemeClr val="tx1"/>
              </a:solidFill>
              <a:effectLst/>
              <a:latin typeface="PODIUM Sharp 3.10" panose="00000806000000000000" pitchFamily="50" charset="0"/>
            </a:endParaRPr>
          </a:p>
          <a:p>
            <a:pPr algn="l"/>
            <a:r>
              <a:rPr lang="fr-FR" dirty="0">
                <a:ln>
                  <a:noFill/>
                </a:ln>
                <a:effectLst/>
                <a:latin typeface="PODIUM Sharp 3.10" panose="00000806000000000000" pitchFamily="50" charset="0"/>
              </a:rPr>
              <a:t>De la marge a été laissée pour vous permettre de moduler le temps d’animation à votre convenance.</a:t>
            </a:r>
          </a:p>
        </p:txBody>
      </p:sp>
      <p:grpSp>
        <p:nvGrpSpPr>
          <p:cNvPr id="3" name="Groupe 26">
            <a:extLst>
              <a:ext uri="{FF2B5EF4-FFF2-40B4-BE49-F238E27FC236}">
                <a16:creationId xmlns:a16="http://schemas.microsoft.com/office/drawing/2014/main" id="{B53A89DA-C299-04A8-2EEF-6174DFF04546}"/>
              </a:ext>
            </a:extLst>
          </p:cNvPr>
          <p:cNvGrpSpPr/>
          <p:nvPr/>
        </p:nvGrpSpPr>
        <p:grpSpPr>
          <a:xfrm>
            <a:off x="126998" y="149228"/>
            <a:ext cx="11828466" cy="368153"/>
            <a:chOff x="126998" y="149225"/>
            <a:chExt cx="11828466" cy="387350"/>
          </a:xfrm>
        </p:grpSpPr>
        <p:cxnSp>
          <p:nvCxnSpPr>
            <p:cNvPr id="4" name="Connecteur droit 22">
              <a:extLst>
                <a:ext uri="{FF2B5EF4-FFF2-40B4-BE49-F238E27FC236}">
                  <a16:creationId xmlns:a16="http://schemas.microsoft.com/office/drawing/2014/main" id="{BE439C3F-37DE-BC77-B149-86575AEAC77A}"/>
                </a:ext>
              </a:extLst>
            </p:cNvPr>
            <p:cNvCxnSpPr/>
            <p:nvPr/>
          </p:nvCxnSpPr>
          <p:spPr>
            <a:xfrm flipV="1">
              <a:off x="965199" y="340519"/>
              <a:ext cx="10953751" cy="23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78BD8EA4-087F-50BA-95F2-7EA50A63DC7F}"/>
                </a:ext>
              </a:extLst>
            </p:cNvPr>
            <p:cNvSpPr/>
            <p:nvPr/>
          </p:nvSpPr>
          <p:spPr>
            <a:xfrm>
              <a:off x="910770" y="270997"/>
              <a:ext cx="456722" cy="136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Rectangle : coins arrondis 19">
              <a:extLst>
                <a:ext uri="{FF2B5EF4-FFF2-40B4-BE49-F238E27FC236}">
                  <a16:creationId xmlns:a16="http://schemas.microsoft.com/office/drawing/2014/main" id="{07A1D0BA-7A00-7703-BCE5-FB578491B4E6}"/>
                </a:ext>
              </a:extLst>
            </p:cNvPr>
            <p:cNvSpPr/>
            <p:nvPr/>
          </p:nvSpPr>
          <p:spPr>
            <a:xfrm>
              <a:off x="126998" y="149225"/>
              <a:ext cx="838201" cy="38735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8" name="Rectangle : coins arrondis 13">
              <a:extLst>
                <a:ext uri="{FF2B5EF4-FFF2-40B4-BE49-F238E27FC236}">
                  <a16:creationId xmlns:a16="http://schemas.microsoft.com/office/drawing/2014/main" id="{DC833647-2F5D-C286-BC95-2C9299B46032}"/>
                </a:ext>
              </a:extLst>
            </p:cNvPr>
            <p:cNvSpPr/>
            <p:nvPr/>
          </p:nvSpPr>
          <p:spPr>
            <a:xfrm>
              <a:off x="11866564"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sp>
          <p:nvSpPr>
            <p:cNvPr id="9" name="Rectangle : coins arrondis 18">
              <a:extLst>
                <a:ext uri="{FF2B5EF4-FFF2-40B4-BE49-F238E27FC236}">
                  <a16:creationId xmlns:a16="http://schemas.microsoft.com/office/drawing/2014/main" id="{7598DEC1-34F3-9CFD-335C-24219C7BCD9D}"/>
                </a:ext>
              </a:extLst>
            </p:cNvPr>
            <p:cNvSpPr/>
            <p:nvPr/>
          </p:nvSpPr>
          <p:spPr>
            <a:xfrm>
              <a:off x="1348191"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0" name="Rectangle : coins arrondis 4">
              <a:extLst>
                <a:ext uri="{FF2B5EF4-FFF2-40B4-BE49-F238E27FC236}">
                  <a16:creationId xmlns:a16="http://schemas.microsoft.com/office/drawing/2014/main" id="{5142057A-1F98-EA9A-A363-70B3FDFE7F8E}"/>
                </a:ext>
              </a:extLst>
            </p:cNvPr>
            <p:cNvSpPr/>
            <p:nvPr/>
          </p:nvSpPr>
          <p:spPr>
            <a:xfrm>
              <a:off x="1782776"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1" name="Rectangle : coins arrondis 7">
              <a:extLst>
                <a:ext uri="{FF2B5EF4-FFF2-40B4-BE49-F238E27FC236}">
                  <a16:creationId xmlns:a16="http://schemas.microsoft.com/office/drawing/2014/main" id="{42A54779-1619-265B-D2F4-EA8A8E4F1247}"/>
                </a:ext>
              </a:extLst>
            </p:cNvPr>
            <p:cNvSpPr/>
            <p:nvPr/>
          </p:nvSpPr>
          <p:spPr>
            <a:xfrm>
              <a:off x="3663963"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sp>
          <p:nvSpPr>
            <p:cNvPr id="12" name="Rectangle : coins arrondis 9">
              <a:extLst>
                <a:ext uri="{FF2B5EF4-FFF2-40B4-BE49-F238E27FC236}">
                  <a16:creationId xmlns:a16="http://schemas.microsoft.com/office/drawing/2014/main" id="{CF715918-0FAE-4258-9DFF-07045D9DEBC0}"/>
                </a:ext>
              </a:extLst>
            </p:cNvPr>
            <p:cNvSpPr/>
            <p:nvPr/>
          </p:nvSpPr>
          <p:spPr>
            <a:xfrm>
              <a:off x="5522269"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sp>
          <p:nvSpPr>
            <p:cNvPr id="13" name="Rectangle : coins arrondis 10">
              <a:extLst>
                <a:ext uri="{FF2B5EF4-FFF2-40B4-BE49-F238E27FC236}">
                  <a16:creationId xmlns:a16="http://schemas.microsoft.com/office/drawing/2014/main" id="{E5C9F879-2533-B30C-EDFE-9BF18494C42F}"/>
                </a:ext>
              </a:extLst>
            </p:cNvPr>
            <p:cNvSpPr/>
            <p:nvPr/>
          </p:nvSpPr>
          <p:spPr>
            <a:xfrm>
              <a:off x="7393150"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sp>
          <p:nvSpPr>
            <p:cNvPr id="14" name="Rectangle : coins arrondis 11">
              <a:extLst>
                <a:ext uri="{FF2B5EF4-FFF2-40B4-BE49-F238E27FC236}">
                  <a16:creationId xmlns:a16="http://schemas.microsoft.com/office/drawing/2014/main" id="{E5DFAF4B-8750-1137-514E-FAF4B7BE90C1}"/>
                </a:ext>
              </a:extLst>
            </p:cNvPr>
            <p:cNvSpPr/>
            <p:nvPr/>
          </p:nvSpPr>
          <p:spPr>
            <a:xfrm>
              <a:off x="9251456"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sp>
          <p:nvSpPr>
            <p:cNvPr id="15" name="Rectangle : coins arrondis 12">
              <a:extLst>
                <a:ext uri="{FF2B5EF4-FFF2-40B4-BE49-F238E27FC236}">
                  <a16:creationId xmlns:a16="http://schemas.microsoft.com/office/drawing/2014/main" id="{5C1E2A29-37CF-4695-050E-D88A78975F3C}"/>
                </a:ext>
              </a:extLst>
            </p:cNvPr>
            <p:cNvSpPr/>
            <p:nvPr/>
          </p:nvSpPr>
          <p:spPr>
            <a:xfrm>
              <a:off x="9691419" y="256441"/>
              <a:ext cx="88900" cy="165968"/>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fr-FR">
                  <a:latin typeface="Segoe UI Black" panose="020B0A02040204020203" pitchFamily="34" charset="0"/>
                </a:rPr>
                <a:t>     </a:t>
              </a:r>
            </a:p>
          </p:txBody>
        </p:sp>
      </p:grpSp>
      <p:sp>
        <p:nvSpPr>
          <p:cNvPr id="16" name="ZoneTexte 15">
            <a:extLst>
              <a:ext uri="{FF2B5EF4-FFF2-40B4-BE49-F238E27FC236}">
                <a16:creationId xmlns:a16="http://schemas.microsoft.com/office/drawing/2014/main" id="{4945FD5C-ECEE-E2BF-D2D1-2E20B9198871}"/>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a:solidFill>
                  <a:schemeClr val="bg1"/>
                </a:solidFill>
                <a:latin typeface="Segoe UI Black" panose="020B0A02040204020203" pitchFamily="34" charset="0"/>
              </a:rPr>
              <a:t>Temps</a:t>
            </a:r>
          </a:p>
        </p:txBody>
      </p:sp>
      <p:sp>
        <p:nvSpPr>
          <p:cNvPr id="18" name="Titre 1">
            <a:extLst>
              <a:ext uri="{FF2B5EF4-FFF2-40B4-BE49-F238E27FC236}">
                <a16:creationId xmlns:a16="http://schemas.microsoft.com/office/drawing/2014/main" id="{E5224CF6-F671-CCC7-A47C-C8172ACF2227}"/>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GESTION DU TEMPS</a:t>
            </a:r>
          </a:p>
        </p:txBody>
      </p:sp>
      <p:pic>
        <p:nvPicPr>
          <p:cNvPr id="19" name="Image 18" descr="Une image contenant noir, obscurité&#10;&#10;Le contenu généré par l’IA peut être incorrect.">
            <a:extLst>
              <a:ext uri="{FF2B5EF4-FFF2-40B4-BE49-F238E27FC236}">
                <a16:creationId xmlns:a16="http://schemas.microsoft.com/office/drawing/2014/main" id="{F9B7015D-C177-4129-20D8-7F99D04B1FDC}"/>
              </a:ext>
            </a:extLst>
          </p:cNvPr>
          <p:cNvPicPr>
            <a:picLocks noChangeAspect="1"/>
          </p:cNvPicPr>
          <p:nvPr/>
        </p:nvPicPr>
        <p:blipFill>
          <a:blip r:embed="rId4"/>
          <a:srcRect t="-2109" r="-21250"/>
          <a:stretch>
            <a:fillRect/>
          </a:stretch>
        </p:blipFill>
        <p:spPr>
          <a:xfrm>
            <a:off x="10801202" y="6314240"/>
            <a:ext cx="1281945" cy="213969"/>
          </a:xfrm>
          <a:prstGeom prst="rect">
            <a:avLst/>
          </a:prstGeom>
        </p:spPr>
      </p:pic>
    </p:spTree>
    <p:extLst>
      <p:ext uri="{BB962C8B-B14F-4D97-AF65-F5344CB8AC3E}">
        <p14:creationId xmlns:p14="http://schemas.microsoft.com/office/powerpoint/2010/main" val="16742770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FA52A04-A063-49AC-7CF7-85448708FB2F}"/>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A7722558-D567-8129-2DD9-4A325252318C}"/>
              </a:ext>
            </a:extLst>
          </p:cNvPr>
          <p:cNvSpPr txBox="1">
            <a:spLocks/>
          </p:cNvSpPr>
          <p:nvPr/>
        </p:nvSpPr>
        <p:spPr>
          <a:xfrm>
            <a:off x="5081563" y="552451"/>
            <a:ext cx="4962769" cy="5753098"/>
          </a:xfrm>
          <a:prstGeom prst="rect">
            <a:avLst/>
          </a:prstGeom>
          <a:effectLst/>
        </p:spPr>
        <p:txBody>
          <a:bodyPr vert="horz" lIns="91440" tIns="45720" rIns="91440" bIns="45720" rtlCol="0" anchor="ctr">
            <a:normAutofit fontScale="850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Cette grille de points s’affiche sur chaque slide où les points sont mis à jour.</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Cochez simplement les cases avec un feutre adapté à votre tableau blanc, en partant du haut, dans la colonne des groupes correspondants. La diapo n’affichera rien d’important dans cette zone donc ne les effacez pas.</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Si vous n’avez pas la possibilité de mettre des croix ou que vous comptez faire une pause, ou par sécurité, vous pouvez imprimer la fiche de score et l’afficher dans la pièce, et y faire des croix au feutre.</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Les colonnes jaunes sont des points communs à tous les joueurs. Au début de la partie, les joueurs vont jouer par équipe mais tout au long du jeu, ils vont progressivement se mélanger pour ne composer qu’une seule équipe à la fin.</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Au total, les points vont jusqu’à 100 pour donner un score très facilement compréhensible.</a:t>
            </a:r>
          </a:p>
        </p:txBody>
      </p:sp>
      <p:pic>
        <p:nvPicPr>
          <p:cNvPr id="4" name="Graphique 15">
            <a:extLst>
              <a:ext uri="{FF2B5EF4-FFF2-40B4-BE49-F238E27FC236}">
                <a16:creationId xmlns:a16="http://schemas.microsoft.com/office/drawing/2014/main" id="{FD0DFBDE-9FA2-01B3-1BAC-00BFA885E6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85026" y="685750"/>
            <a:ext cx="1740142" cy="5555068"/>
          </a:xfrm>
          <a:prstGeom prst="rect">
            <a:avLst/>
          </a:prstGeom>
        </p:spPr>
      </p:pic>
      <p:sp>
        <p:nvSpPr>
          <p:cNvPr id="8" name="Titre 1">
            <a:extLst>
              <a:ext uri="{FF2B5EF4-FFF2-40B4-BE49-F238E27FC236}">
                <a16:creationId xmlns:a16="http://schemas.microsoft.com/office/drawing/2014/main" id="{4B6D685E-42DC-FDF1-6EFA-AD7E17DC3477}"/>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SYSTÈME DE POINTS</a:t>
            </a:r>
          </a:p>
        </p:txBody>
      </p:sp>
      <p:pic>
        <p:nvPicPr>
          <p:cNvPr id="6" name="Image 5" descr="Une image contenant noir, obscurité&#10;&#10;Le contenu généré par l’IA peut être incorrect.">
            <a:extLst>
              <a:ext uri="{FF2B5EF4-FFF2-40B4-BE49-F238E27FC236}">
                <a16:creationId xmlns:a16="http://schemas.microsoft.com/office/drawing/2014/main" id="{B1777656-C84D-0E2C-2481-E997E14FDC36}"/>
              </a:ext>
            </a:extLst>
          </p:cNvPr>
          <p:cNvPicPr>
            <a:picLocks noChangeAspect="1"/>
          </p:cNvPicPr>
          <p:nvPr/>
        </p:nvPicPr>
        <p:blipFill>
          <a:blip r:embed="rId5"/>
          <a:srcRect t="-2109" r="-8635"/>
          <a:stretch>
            <a:fillRect/>
          </a:stretch>
        </p:blipFill>
        <p:spPr>
          <a:xfrm>
            <a:off x="10761097" y="6314240"/>
            <a:ext cx="1148571" cy="213969"/>
          </a:xfrm>
          <a:prstGeom prst="rect">
            <a:avLst/>
          </a:prstGeom>
        </p:spPr>
      </p:pic>
    </p:spTree>
    <p:extLst>
      <p:ext uri="{BB962C8B-B14F-4D97-AF65-F5344CB8AC3E}">
        <p14:creationId xmlns:p14="http://schemas.microsoft.com/office/powerpoint/2010/main" val="197224312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par>
                          <p:cTn id="23" fill="hold">
                            <p:stCondLst>
                              <p:cond delay="0"/>
                            </p:stCondLst>
                            <p:childTnLst>
                              <p:par>
                                <p:cTn id="24" presetID="2" presetClass="entr" presetSubtype="2"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54CB7CC-2E52-C312-A861-EE8DD8C67A5B}"/>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Nous avons prévu deux modes de difficulté à travers un système d’indices optionnels, à vous de voir si vous les affichez ou non pendant la partie. </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Il est possible de changer d’avis en cours de partie d’une difficulté à l’autre, en décidant simplement d’afficher les indices ou non.</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ea typeface="Segoe UI Black"/>
              </a:rPr>
              <a:t>À </a:t>
            </a:r>
            <a:r>
              <a:rPr lang="fr-FR" dirty="0">
                <a:ln>
                  <a:noFill/>
                </a:ln>
                <a:effectLst/>
                <a:latin typeface="PODIUM Sharp 3.10" panose="00000806000000000000" pitchFamily="50" charset="0"/>
              </a:rPr>
              <a:t>vous d’évaluer votre groupe pour savoir quel mode est le plus adapté ou quel niveau d’aide vous voulez leur apporter pendant la partie.</a:t>
            </a:r>
            <a:endParaRPr lang="fr-FR" dirty="0">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Si vous êtes sûr de ne pas les utiliser, nous vous recommandons de masquer les diapositives à l’avance, sinon nous vous conseillons de sauter les diapositives depuis le mode présentateur.</a:t>
            </a:r>
          </a:p>
        </p:txBody>
      </p:sp>
      <p:sp>
        <p:nvSpPr>
          <p:cNvPr id="4" name="Titre 1">
            <a:extLst>
              <a:ext uri="{FF2B5EF4-FFF2-40B4-BE49-F238E27FC236}">
                <a16:creationId xmlns:a16="http://schemas.microsoft.com/office/drawing/2014/main" id="{6100756E-73EA-D400-966B-CD547EACEDB1}"/>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GESTION DE LA DIFFICULTÉ</a:t>
            </a:r>
          </a:p>
        </p:txBody>
      </p:sp>
      <p:pic>
        <p:nvPicPr>
          <p:cNvPr id="6" name="Image 5" descr="Une image contenant noir, obscurité&#10;&#10;Le contenu généré par l’IA peut être incorrect.">
            <a:extLst>
              <a:ext uri="{FF2B5EF4-FFF2-40B4-BE49-F238E27FC236}">
                <a16:creationId xmlns:a16="http://schemas.microsoft.com/office/drawing/2014/main" id="{C03EFBEF-32DB-62D2-D516-17E6ADAFDB45}"/>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396466363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BE702E53-8219-F29C-E04A-C1F5DD88636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title"/>
          </p:nvPr>
        </p:nvSpPr>
        <p:spPr/>
        <p:txBody>
          <a:bodyPr anchor="ctr">
            <a:normAutofit/>
          </a:bodyPr>
          <a:lstStyle/>
          <a:p>
            <a:pPr algn="l"/>
            <a:r>
              <a:rPr lang="fr-FR" dirty="0">
                <a:solidFill>
                  <a:srgbClr val="F11B25"/>
                </a:solidFill>
                <a:latin typeface="PODIUM Sharp 5.9" panose="00000800000000000000" pitchFamily="50" charset="0"/>
              </a:rPr>
              <a:t>PRÉSENTATION</a:t>
            </a:r>
            <a:endParaRPr lang="fr-FR" dirty="0">
              <a:ln>
                <a:solidFill>
                  <a:prstClr val="black">
                    <a:lumMod val="75000"/>
                    <a:lumOff val="25000"/>
                    <a:alpha val="10000"/>
                  </a:prstClr>
                </a:solidFill>
              </a:ln>
              <a:solidFill>
                <a:srgbClr val="F11B25"/>
              </a:solidFill>
              <a:effectLst>
                <a:outerShdw blurRad="9525" dist="25400" dir="14640000" algn="tl" rotWithShape="0">
                  <a:prstClr val="black">
                    <a:alpha val="30000"/>
                  </a:prstClr>
                </a:outerShdw>
              </a:effectLst>
              <a:latin typeface="PODIUM Sharp 5.9" panose="00000800000000000000" pitchFamily="50" charset="0"/>
            </a:endParaRPr>
          </a:p>
        </p:txBody>
      </p:sp>
      <p:sp>
        <p:nvSpPr>
          <p:cNvPr id="13" name="Espace réservé du contenu 12">
            <a:extLst>
              <a:ext uri="{FF2B5EF4-FFF2-40B4-BE49-F238E27FC236}">
                <a16:creationId xmlns:a16="http://schemas.microsoft.com/office/drawing/2014/main" id="{511B5308-DC70-7676-674A-1C046B6BB905}"/>
              </a:ext>
            </a:extLst>
          </p:cNvPr>
          <p:cNvSpPr>
            <a:spLocks noGrp="1"/>
          </p:cNvSpPr>
          <p:nvPr>
            <p:ph idx="1"/>
          </p:nvPr>
        </p:nvSpPr>
        <p:spPr>
          <a:xfrm>
            <a:off x="1249654" y="1573172"/>
            <a:ext cx="3360030" cy="601337"/>
          </a:xfrm>
          <a:effectLst/>
        </p:spPr>
        <p:txBody>
          <a:bodyPr>
            <a:normAutofit/>
          </a:bodyPr>
          <a:lstStyle/>
          <a:p>
            <a:pPr marL="37465" indent="0">
              <a:buNone/>
            </a:pPr>
            <a:r>
              <a:rPr lang="fr-FR" sz="2000" dirty="0">
                <a:solidFill>
                  <a:schemeClr val="bg1"/>
                </a:solidFill>
                <a:latin typeface="PODIUM Sharp 3.10" panose="00000806000000000000" pitchFamily="50" charset="0"/>
                <a:ea typeface="Lato"/>
                <a:cs typeface="Lato"/>
              </a:rPr>
              <a:t>2 heures - 4 épreuves</a:t>
            </a: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endParaRPr>
          </a:p>
        </p:txBody>
      </p:sp>
      <p:sp>
        <p:nvSpPr>
          <p:cNvPr id="6" name="Titre 1">
            <a:extLst>
              <a:ext uri="{FF2B5EF4-FFF2-40B4-BE49-F238E27FC236}">
                <a16:creationId xmlns:a16="http://schemas.microsoft.com/office/drawing/2014/main" id="{4DA77068-544A-560F-3022-B25499E91177}"/>
              </a:ext>
            </a:extLst>
          </p:cNvPr>
          <p:cNvSpPr txBox="1">
            <a:spLocks/>
          </p:cNvSpPr>
          <p:nvPr/>
        </p:nvSpPr>
        <p:spPr>
          <a:xfrm>
            <a:off x="1269721" y="2072759"/>
            <a:ext cx="7522066" cy="694898"/>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7465" algn="l" defTabSz="914400">
              <a:lnSpc>
                <a:spcPct val="90000"/>
              </a:lnSpc>
              <a:spcBef>
                <a:spcPts val="1000"/>
              </a:spcBef>
            </a:pPr>
            <a:r>
              <a:rPr lang="fr-FR" sz="2000" dirty="0">
                <a:solidFill>
                  <a:schemeClr val="bg1"/>
                </a:solidFill>
                <a:latin typeface="PODIUM Sharp 3.10" panose="00000806000000000000" pitchFamily="50" charset="0"/>
                <a:ea typeface="Lato"/>
                <a:cs typeface="Lato"/>
              </a:rPr>
              <a:t>Pour résoudre une enquête et sauver les données de tes camarades !​</a:t>
            </a:r>
          </a:p>
        </p:txBody>
      </p:sp>
      <p:cxnSp>
        <p:nvCxnSpPr>
          <p:cNvPr id="4" name="Connecteur droit 22">
            <a:extLst>
              <a:ext uri="{FF2B5EF4-FFF2-40B4-BE49-F238E27FC236}">
                <a16:creationId xmlns:a16="http://schemas.microsoft.com/office/drawing/2014/main" id="{267AB4A0-8D73-898B-73A8-F560EBB253D5}"/>
              </a:ext>
            </a:extLst>
          </p:cNvPr>
          <p:cNvCxnSpPr>
            <a:cxnSpLocks/>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DBA1F137-A672-7858-A1CA-5E9C0FACE408}"/>
              </a:ext>
            </a:extLst>
          </p:cNvPr>
          <p:cNvSpPr/>
          <p:nvPr/>
        </p:nvSpPr>
        <p:spPr>
          <a:xfrm>
            <a:off x="910770" y="264965"/>
            <a:ext cx="456722" cy="13015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7" name="Rectangle : coins arrondis 19">
            <a:extLst>
              <a:ext uri="{FF2B5EF4-FFF2-40B4-BE49-F238E27FC236}">
                <a16:creationId xmlns:a16="http://schemas.microsoft.com/office/drawing/2014/main" id="{058A3A7F-BC85-5604-C143-A8E756C8F177}"/>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39" name="Image 38" descr="Une image contenant croquis, dessin, dessin humoristique, illustration&#10;&#10;Description générée automatiquement">
            <a:extLst>
              <a:ext uri="{FF2B5EF4-FFF2-40B4-BE49-F238E27FC236}">
                <a16:creationId xmlns:a16="http://schemas.microsoft.com/office/drawing/2014/main" id="{D4FA5A58-25F1-0111-5271-97E637D55D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8021" y="3201977"/>
            <a:ext cx="1943828" cy="1591117"/>
          </a:xfrm>
          <a:prstGeom prst="rect">
            <a:avLst/>
          </a:prstGeom>
        </p:spPr>
      </p:pic>
      <p:pic>
        <p:nvPicPr>
          <p:cNvPr id="41" name="Image 40" descr="Une image contenant dessin, croquis, dessin humoristique, art&#10;&#10;Description générée automatiquement">
            <a:extLst>
              <a:ext uri="{FF2B5EF4-FFF2-40B4-BE49-F238E27FC236}">
                <a16:creationId xmlns:a16="http://schemas.microsoft.com/office/drawing/2014/main" id="{9B2A3212-C893-4D6A-6D8F-E567337B0E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1849" y="5031039"/>
            <a:ext cx="2050947" cy="1207054"/>
          </a:xfrm>
          <a:prstGeom prst="rect">
            <a:avLst/>
          </a:prstGeom>
        </p:spPr>
      </p:pic>
      <p:pic>
        <p:nvPicPr>
          <p:cNvPr id="43" name="Miniature jeu 1" descr="Une image contenant dessin humoristique, clipart, croquis, illustration&#10;&#10;Description générée automatiquement">
            <a:extLst>
              <a:ext uri="{FF2B5EF4-FFF2-40B4-BE49-F238E27FC236}">
                <a16:creationId xmlns:a16="http://schemas.microsoft.com/office/drawing/2014/main" id="{AF894EA5-5120-D7A5-10A6-6484D0A4A3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7973" y="3133962"/>
            <a:ext cx="1871696" cy="1298584"/>
          </a:xfrm>
          <a:prstGeom prst="rect">
            <a:avLst/>
          </a:prstGeom>
        </p:spPr>
      </p:pic>
      <p:pic>
        <p:nvPicPr>
          <p:cNvPr id="45" name="Image 44" descr="Une image contenant dessin, croquis, clipart, illustration&#10;&#10;Description générée automatiquement">
            <a:extLst>
              <a:ext uri="{FF2B5EF4-FFF2-40B4-BE49-F238E27FC236}">
                <a16:creationId xmlns:a16="http://schemas.microsoft.com/office/drawing/2014/main" id="{95829AB0-C281-6F89-024E-7F9FD5B966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4063" y="4273575"/>
            <a:ext cx="1444600" cy="1993289"/>
          </a:xfrm>
          <a:prstGeom prst="rect">
            <a:avLst/>
          </a:prstGeom>
        </p:spPr>
      </p:pic>
      <p:sp>
        <p:nvSpPr>
          <p:cNvPr id="7" name="ZoneTexte 6">
            <a:extLst>
              <a:ext uri="{FF2B5EF4-FFF2-40B4-BE49-F238E27FC236}">
                <a16:creationId xmlns:a16="http://schemas.microsoft.com/office/drawing/2014/main" id="{878B292F-8D5E-5847-FB8B-B8F1F3D3C1D0}"/>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5 min</a:t>
            </a:r>
          </a:p>
        </p:txBody>
      </p:sp>
      <p:pic>
        <p:nvPicPr>
          <p:cNvPr id="9" name="Graphique 15">
            <a:extLst>
              <a:ext uri="{FF2B5EF4-FFF2-40B4-BE49-F238E27FC236}">
                <a16:creationId xmlns:a16="http://schemas.microsoft.com/office/drawing/2014/main" id="{1014BBB8-5252-17FF-E015-FFFA5FD2AAF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sp>
        <p:nvSpPr>
          <p:cNvPr id="16" name="Rectangle : coins arrondis 4">
            <a:extLst>
              <a:ext uri="{FF2B5EF4-FFF2-40B4-BE49-F238E27FC236}">
                <a16:creationId xmlns:a16="http://schemas.microsoft.com/office/drawing/2014/main" id="{6D9B6344-B136-AF07-B697-6EB07E1390BE}"/>
              </a:ext>
            </a:extLst>
          </p:cNvPr>
          <p:cNvSpPr/>
          <p:nvPr/>
        </p:nvSpPr>
        <p:spPr>
          <a:xfrm>
            <a:off x="540000" y="3177720"/>
            <a:ext cx="474480" cy="474480"/>
          </a:xfrm>
          <a:prstGeom prst="roundRect">
            <a:avLst>
              <a:gd name="adj" fmla="val 50000"/>
            </a:avLst>
          </a:prstGeom>
          <a:solidFill>
            <a:srgbClr val="F11B2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r>
              <a:rPr lang="fr-FR" sz="2400" b="0" u="none" strike="noStrike" dirty="0">
                <a:solidFill>
                  <a:srgbClr val="FFFFFF"/>
                </a:solidFill>
                <a:effectLst/>
                <a:uFillTx/>
                <a:latin typeface="Podium sharp 3.10"/>
              </a:rPr>
              <a:t>1</a:t>
            </a:r>
          </a:p>
        </p:txBody>
      </p:sp>
      <p:sp>
        <p:nvSpPr>
          <p:cNvPr id="18" name="Rectangle : coins arrondis 1">
            <a:extLst>
              <a:ext uri="{FF2B5EF4-FFF2-40B4-BE49-F238E27FC236}">
                <a16:creationId xmlns:a16="http://schemas.microsoft.com/office/drawing/2014/main" id="{E99CF912-4644-FAE5-6AB0-927B1EAA6DDC}"/>
              </a:ext>
            </a:extLst>
          </p:cNvPr>
          <p:cNvSpPr/>
          <p:nvPr/>
        </p:nvSpPr>
        <p:spPr>
          <a:xfrm>
            <a:off x="2582640" y="4647960"/>
            <a:ext cx="474480" cy="474480"/>
          </a:xfrm>
          <a:prstGeom prst="roundRect">
            <a:avLst>
              <a:gd name="adj" fmla="val 50000"/>
            </a:avLst>
          </a:prstGeom>
          <a:solidFill>
            <a:srgbClr val="F11B2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r>
              <a:rPr lang="fr-FR" sz="2400" b="0" u="none" strike="noStrike">
                <a:solidFill>
                  <a:srgbClr val="FFFFFF"/>
                </a:solidFill>
                <a:effectLst/>
                <a:uFillTx/>
                <a:latin typeface="Podium sharp 3.10"/>
              </a:rPr>
              <a:t>2</a:t>
            </a:r>
          </a:p>
        </p:txBody>
      </p:sp>
      <p:sp>
        <p:nvSpPr>
          <p:cNvPr id="19" name="Rectangle : coins arrondis 2">
            <a:extLst>
              <a:ext uri="{FF2B5EF4-FFF2-40B4-BE49-F238E27FC236}">
                <a16:creationId xmlns:a16="http://schemas.microsoft.com/office/drawing/2014/main" id="{3EA13FEB-B366-B417-A803-B78DA1BA3EC8}"/>
              </a:ext>
            </a:extLst>
          </p:cNvPr>
          <p:cNvSpPr/>
          <p:nvPr/>
        </p:nvSpPr>
        <p:spPr>
          <a:xfrm>
            <a:off x="4448160" y="3207960"/>
            <a:ext cx="474480" cy="474480"/>
          </a:xfrm>
          <a:prstGeom prst="roundRect">
            <a:avLst>
              <a:gd name="adj" fmla="val 50000"/>
            </a:avLst>
          </a:prstGeom>
          <a:solidFill>
            <a:srgbClr val="F11B2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r>
              <a:rPr lang="fr-FR" sz="2400" b="0" u="none" strike="noStrike">
                <a:solidFill>
                  <a:srgbClr val="FFFFFF"/>
                </a:solidFill>
                <a:effectLst/>
                <a:uFillTx/>
                <a:latin typeface="Podium sharp 3.10"/>
              </a:rPr>
              <a:t>3</a:t>
            </a:r>
          </a:p>
        </p:txBody>
      </p:sp>
      <p:sp>
        <p:nvSpPr>
          <p:cNvPr id="20" name="Rectangle : coins arrondis 3">
            <a:extLst>
              <a:ext uri="{FF2B5EF4-FFF2-40B4-BE49-F238E27FC236}">
                <a16:creationId xmlns:a16="http://schemas.microsoft.com/office/drawing/2014/main" id="{DB3A26AE-2871-899C-4F48-AFF6CE1C212F}"/>
              </a:ext>
            </a:extLst>
          </p:cNvPr>
          <p:cNvSpPr/>
          <p:nvPr/>
        </p:nvSpPr>
        <p:spPr>
          <a:xfrm>
            <a:off x="6248160" y="5007960"/>
            <a:ext cx="474480" cy="474480"/>
          </a:xfrm>
          <a:prstGeom prst="roundRect">
            <a:avLst>
              <a:gd name="adj" fmla="val 50000"/>
            </a:avLst>
          </a:prstGeom>
          <a:solidFill>
            <a:srgbClr val="F11B2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r>
              <a:rPr lang="fr-FR" sz="2400" b="0" u="none" strike="noStrike">
                <a:solidFill>
                  <a:srgbClr val="FFFFFF"/>
                </a:solidFill>
                <a:effectLst/>
                <a:uFillTx/>
                <a:latin typeface="Podium sharp 3.10"/>
              </a:rPr>
              <a:t>4</a:t>
            </a:r>
          </a:p>
        </p:txBody>
      </p:sp>
      <p:sp>
        <p:nvSpPr>
          <p:cNvPr id="21" name="Ellipse 20">
            <a:extLst>
              <a:ext uri="{FF2B5EF4-FFF2-40B4-BE49-F238E27FC236}">
                <a16:creationId xmlns:a16="http://schemas.microsoft.com/office/drawing/2014/main" id="{E3ED51F1-A6E8-51A7-2C7F-8B5557A82ECC}"/>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3" name="Ellipse 22">
            <a:extLst>
              <a:ext uri="{FF2B5EF4-FFF2-40B4-BE49-F238E27FC236}">
                <a16:creationId xmlns:a16="http://schemas.microsoft.com/office/drawing/2014/main" id="{7B64CE91-C527-E9F3-549C-E4EB4920CA7E}"/>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4" name="Ellipse 23">
            <a:extLst>
              <a:ext uri="{FF2B5EF4-FFF2-40B4-BE49-F238E27FC236}">
                <a16:creationId xmlns:a16="http://schemas.microsoft.com/office/drawing/2014/main" id="{42D55347-B1F9-7FF0-5236-BCC9AE40BB1E}"/>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07527FDA-5391-1F9F-8F73-631B41A305A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3" name="Ellipse 32">
            <a:extLst>
              <a:ext uri="{FF2B5EF4-FFF2-40B4-BE49-F238E27FC236}">
                <a16:creationId xmlns:a16="http://schemas.microsoft.com/office/drawing/2014/main" id="{3292116F-FA1E-6BF5-3446-C513A64B332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4" name="Ellipse 33">
            <a:extLst>
              <a:ext uri="{FF2B5EF4-FFF2-40B4-BE49-F238E27FC236}">
                <a16:creationId xmlns:a16="http://schemas.microsoft.com/office/drawing/2014/main" id="{D8C79E80-E355-E025-5498-5F4F8792002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5" name="Ellipse 34">
            <a:extLst>
              <a:ext uri="{FF2B5EF4-FFF2-40B4-BE49-F238E27FC236}">
                <a16:creationId xmlns:a16="http://schemas.microsoft.com/office/drawing/2014/main" id="{D6D69939-E341-96E2-67D5-63A8911DEF81}"/>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6" name="Ellipse 35">
            <a:extLst>
              <a:ext uri="{FF2B5EF4-FFF2-40B4-BE49-F238E27FC236}">
                <a16:creationId xmlns:a16="http://schemas.microsoft.com/office/drawing/2014/main" id="{4CF204F1-0ADF-DD37-5471-BC63D7920F19}"/>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5" name="Image 4" descr="Une image contenant Police, Graphique, texte, graphisme&#10;&#10;Le contenu généré par l’IA peut être incorrect.">
            <a:extLst>
              <a:ext uri="{FF2B5EF4-FFF2-40B4-BE49-F238E27FC236}">
                <a16:creationId xmlns:a16="http://schemas.microsoft.com/office/drawing/2014/main" id="{E729D349-03F9-AF4D-A24A-9C7514861139}"/>
              </a:ext>
            </a:extLst>
          </p:cNvPr>
          <p:cNvPicPr>
            <a:picLocks noChangeAspect="1"/>
          </p:cNvPicPr>
          <p:nvPr/>
        </p:nvPicPr>
        <p:blipFill>
          <a:blip r:embed="rId9"/>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334387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C2707EF-199A-0373-68E1-C3EF6795482B}"/>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3" name="Connecteur droit 22">
            <a:extLst>
              <a:ext uri="{FF2B5EF4-FFF2-40B4-BE49-F238E27FC236}">
                <a16:creationId xmlns:a16="http://schemas.microsoft.com/office/drawing/2014/main" id="{927CC6B3-DF60-5D0E-BD2B-8D6E72BEB690}"/>
              </a:ext>
            </a:extLst>
          </p:cNvPr>
          <p:cNvCxnSpPr>
            <a:cxnSpLocks/>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963DF5F-D6F1-58C0-825E-F7A32427BBAC}"/>
              </a:ext>
            </a:extLst>
          </p:cNvPr>
          <p:cNvSpPr/>
          <p:nvPr/>
        </p:nvSpPr>
        <p:spPr>
          <a:xfrm>
            <a:off x="910770" y="264965"/>
            <a:ext cx="911834" cy="13015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5FCED886-6211-9D5B-2931-7CB57478E82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ZoneTexte 1">
            <a:extLst>
              <a:ext uri="{FF2B5EF4-FFF2-40B4-BE49-F238E27FC236}">
                <a16:creationId xmlns:a16="http://schemas.microsoft.com/office/drawing/2014/main" id="{1002699F-3C1E-84CB-38AB-17D5C6C894E5}"/>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26" name="Ellipse 25">
            <a:extLst>
              <a:ext uri="{FF2B5EF4-FFF2-40B4-BE49-F238E27FC236}">
                <a16:creationId xmlns:a16="http://schemas.microsoft.com/office/drawing/2014/main" id="{5815FED1-5639-F6EF-2E4E-7FEDD45074E1}"/>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7" name="Ellipse 26">
            <a:extLst>
              <a:ext uri="{FF2B5EF4-FFF2-40B4-BE49-F238E27FC236}">
                <a16:creationId xmlns:a16="http://schemas.microsoft.com/office/drawing/2014/main" id="{B122CDF9-E8C1-D252-BA05-FBC26D148987}"/>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8" name="Ellipse 27">
            <a:extLst>
              <a:ext uri="{FF2B5EF4-FFF2-40B4-BE49-F238E27FC236}">
                <a16:creationId xmlns:a16="http://schemas.microsoft.com/office/drawing/2014/main" id="{65C09B56-FE09-B9D9-3700-6A0E56457F88}"/>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9" name="Ellipse 28">
            <a:extLst>
              <a:ext uri="{FF2B5EF4-FFF2-40B4-BE49-F238E27FC236}">
                <a16:creationId xmlns:a16="http://schemas.microsoft.com/office/drawing/2014/main" id="{3E73F878-1E99-3E4E-2447-717CBF14C1C2}"/>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0" name="Ellipse 29">
            <a:extLst>
              <a:ext uri="{FF2B5EF4-FFF2-40B4-BE49-F238E27FC236}">
                <a16:creationId xmlns:a16="http://schemas.microsoft.com/office/drawing/2014/main" id="{942110CB-F9DF-E6D5-A095-290912C8F86D}"/>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1" name="Ellipse 30">
            <a:extLst>
              <a:ext uri="{FF2B5EF4-FFF2-40B4-BE49-F238E27FC236}">
                <a16:creationId xmlns:a16="http://schemas.microsoft.com/office/drawing/2014/main" id="{0D477D52-EDBC-F5AE-DD97-3001E73C8F2E}"/>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2" name="Ellipse 31">
            <a:extLst>
              <a:ext uri="{FF2B5EF4-FFF2-40B4-BE49-F238E27FC236}">
                <a16:creationId xmlns:a16="http://schemas.microsoft.com/office/drawing/2014/main" id="{D73813E2-3C17-6E4E-0E59-9F9E4507E65A}"/>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3" name="Ellipse 32">
            <a:extLst>
              <a:ext uri="{FF2B5EF4-FFF2-40B4-BE49-F238E27FC236}">
                <a16:creationId xmlns:a16="http://schemas.microsoft.com/office/drawing/2014/main" id="{5DE6DD8F-48AC-3ED9-C996-7E674117665A}"/>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10" name="Média en ligne 9" title="À la source - Introduction à l’enquête">
            <a:hlinkClick r:id="" action="ppaction://media"/>
            <a:extLst>
              <a:ext uri="{FF2B5EF4-FFF2-40B4-BE49-F238E27FC236}">
                <a16:creationId xmlns:a16="http://schemas.microsoft.com/office/drawing/2014/main" id="{E3278C4F-6094-C635-DCFF-9B722E06DB2B}"/>
              </a:ext>
            </a:extLst>
          </p:cNvPr>
          <p:cNvPicPr>
            <a:picLocks noRot="1" noChangeAspect="1"/>
          </p:cNvPicPr>
          <p:nvPr>
            <a:videoFile r:link="rId1"/>
          </p:nvPr>
        </p:nvPicPr>
        <p:blipFill>
          <a:blip r:embed="rId5"/>
          <a:stretch>
            <a:fillRect/>
          </a:stretch>
        </p:blipFill>
        <p:spPr>
          <a:xfrm>
            <a:off x="1452708" y="972186"/>
            <a:ext cx="9286585" cy="5246933"/>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4BFE704C-274F-DDA6-CD0A-EDB724D4A4CD}"/>
              </a:ext>
            </a:extLst>
          </p:cNvPr>
          <p:cNvPicPr>
            <a:picLocks noChangeAspect="1"/>
          </p:cNvPicPr>
          <p:nvPr/>
        </p:nvPicPr>
        <p:blipFill>
          <a:blip r:embed="rId6"/>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396043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A6551AC-BDE1-0D4E-58B5-44C616867D87}"/>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837554" y="1633680"/>
            <a:ext cx="10518560" cy="470000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Les 5w sont les éléments qui sont nécessaires pour avoir une information complète, et donc fiable :</a:t>
            </a:r>
          </a:p>
          <a:p>
            <a:pPr marL="342900" indent="-342900" algn="l">
              <a:buFont typeface="Arial"/>
              <a:buChar char="•"/>
            </a:pPr>
            <a:endParaRPr lang="fr-FR" sz="2000" dirty="0">
              <a:ln>
                <a:solidFill>
                  <a:prstClr val="black">
                    <a:lumMod val="75000"/>
                    <a:lumOff val="25000"/>
                    <a:alpha val="10000"/>
                  </a:prstClr>
                </a:solidFill>
              </a:ln>
              <a:solidFill>
                <a:srgbClr val="92D050"/>
              </a:solidFill>
              <a:effectLst/>
              <a:latin typeface="PODIUM Sharp 3.10" panose="00000806000000000000" pitchFamily="50" charset="0"/>
              <a:ea typeface="Lato" panose="020F0502020204030203" pitchFamily="34" charset="0"/>
              <a:cs typeface="Lato" panose="020F0502020204030203" pitchFamily="34" charset="0"/>
            </a:endParaRPr>
          </a:p>
          <a:p>
            <a:pPr marL="800100" lvl="1" indent="-342900">
              <a:buFont typeface="Courier New"/>
              <a:buChar char="o"/>
            </a:pPr>
            <a:r>
              <a:rPr lang="fr-FR" sz="2000" dirty="0" err="1">
                <a:ln>
                  <a:solidFill>
                    <a:prstClr val="black">
                      <a:lumMod val="75000"/>
                      <a:lumOff val="25000"/>
                      <a:alpha val="10000"/>
                    </a:prstClr>
                  </a:solidFill>
                </a:ln>
                <a:solidFill>
                  <a:srgbClr val="92D050"/>
                </a:solidFill>
                <a:latin typeface="PODIUM Sharp 3.10" panose="00000806000000000000" pitchFamily="50" charset="0"/>
                <a:ea typeface="Lato"/>
                <a:cs typeface="Lato"/>
              </a:rPr>
              <a:t>What</a:t>
            </a:r>
            <a:r>
              <a:rPr lang="fr-FR" sz="2000" dirty="0">
                <a:ln>
                  <a:solidFill>
                    <a:prstClr val="black">
                      <a:lumMod val="75000"/>
                      <a:lumOff val="25000"/>
                      <a:alpha val="10000"/>
                    </a:prstClr>
                  </a:solidFill>
                </a:ln>
                <a:solidFill>
                  <a:srgbClr val="92D050"/>
                </a:solidFill>
                <a:latin typeface="PODIUM Sharp 3.10" panose="00000806000000000000" pitchFamily="50" charset="0"/>
                <a:ea typeface="Lato"/>
                <a:cs typeface="Lato"/>
              </a:rPr>
              <a:t> –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quoi ?</a:t>
            </a:r>
            <a:r>
              <a:rPr lang="fr-FR" sz="2000" dirty="0">
                <a:ln>
                  <a:solidFill>
                    <a:prstClr val="black">
                      <a:lumMod val="75000"/>
                      <a:lumOff val="25000"/>
                      <a:alpha val="10000"/>
                    </a:prstClr>
                  </a:solidFill>
                </a:ln>
                <a:solidFill>
                  <a:srgbClr val="92D050"/>
                </a:solidFill>
                <a:latin typeface="PODIUM Sharp 3.10" panose="00000806000000000000" pitchFamily="50" charset="0"/>
                <a:ea typeface="Lato"/>
                <a:cs typeface="Lato"/>
              </a:rPr>
              <a:t> que s'est-il passé ? ?</a:t>
            </a:r>
            <a:endParaRPr lang="fr-FR" sz="2000" dirty="0">
              <a:ln>
                <a:solidFill>
                  <a:prstClr val="black">
                    <a:lumMod val="75000"/>
                    <a:lumOff val="25000"/>
                    <a:alpha val="10000"/>
                  </a:prstClr>
                </a:solidFill>
              </a:ln>
              <a:solidFill>
                <a:srgbClr val="00B0F0"/>
              </a:solidFill>
              <a:latin typeface="PODIUM Sharp 3.10" panose="00000806000000000000" pitchFamily="50" charset="0"/>
              <a:ea typeface="Lato"/>
              <a:cs typeface="Lato"/>
            </a:endParaRPr>
          </a:p>
          <a:p>
            <a:pPr marL="800100" lvl="1" indent="-342900" algn="l">
              <a:buFont typeface="Courier New"/>
              <a:buChar char="o"/>
            </a:pPr>
            <a:r>
              <a:rPr lang="fr-FR" sz="2000" dirty="0" err="1">
                <a:ln>
                  <a:solidFill>
                    <a:prstClr val="black">
                      <a:lumMod val="75000"/>
                      <a:lumOff val="25000"/>
                      <a:alpha val="10000"/>
                    </a:prstClr>
                  </a:solidFill>
                </a:ln>
                <a:solidFill>
                  <a:srgbClr val="00B0F0"/>
                </a:solidFill>
                <a:latin typeface="PODIUM Sharp 3.10" panose="00000806000000000000" pitchFamily="50" charset="0"/>
                <a:ea typeface="Lato"/>
                <a:cs typeface="Lato"/>
              </a:rPr>
              <a:t>When</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quand ? </a:t>
            </a:r>
            <a:r>
              <a:rPr lang="fr-FR" sz="2000" dirty="0">
                <a:ln>
                  <a:solidFill>
                    <a:prstClr val="black">
                      <a:lumMod val="75000"/>
                      <a:lumOff val="25000"/>
                      <a:alpha val="10000"/>
                    </a:prstClr>
                  </a:solidFill>
                </a:ln>
                <a:solidFill>
                  <a:srgbClr val="00B0F0"/>
                </a:solidFill>
                <a:latin typeface="PODIUM Sharp 3.10" panose="00000806000000000000" pitchFamily="50" charset="0"/>
                <a:ea typeface="Lato"/>
                <a:cs typeface="Lato"/>
              </a:rPr>
              <a:t>quand cela a eu lieu ?</a:t>
            </a:r>
            <a:endParaRPr lang="fr-FR" sz="2000" dirty="0">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endParaRPr>
          </a:p>
          <a:p>
            <a:pPr marL="800100" lvl="1" indent="-342900" algn="l">
              <a:buFont typeface="Courier New"/>
              <a:buChar char="o"/>
            </a:pPr>
            <a:r>
              <a:rPr lang="fr-FR" sz="2000" dirty="0" err="1">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rPr>
              <a:t>Why</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pourquoi ? </a:t>
            </a:r>
            <a:r>
              <a:rPr lang="fr-FR" sz="2000" dirty="0">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rPr>
              <a:t>qu’est-ce qui l’explique ?</a:t>
            </a:r>
            <a:endParaRPr lang="fr-FR" sz="2000" dirty="0">
              <a:solidFill>
                <a:schemeClr val="accent1">
                  <a:lumMod val="60000"/>
                  <a:lumOff val="40000"/>
                </a:schemeClr>
              </a:solidFill>
              <a:latin typeface="PODIUM Sharp 3.10" panose="00000806000000000000" pitchFamily="50" charset="0"/>
              <a:ea typeface="Lato"/>
              <a:cs typeface="Lato"/>
            </a:endParaRPr>
          </a:p>
          <a:p>
            <a:pPr marL="800100" lvl="1" indent="-342900" algn="l">
              <a:buFont typeface="Courier New"/>
              <a:buChar char="o"/>
            </a:pPr>
            <a:r>
              <a:rPr lang="fr-FR" sz="2000" dirty="0" err="1">
                <a:ln>
                  <a:solidFill>
                    <a:prstClr val="black">
                      <a:lumMod val="75000"/>
                      <a:lumOff val="25000"/>
                      <a:alpha val="10000"/>
                    </a:prstClr>
                  </a:solidFill>
                </a:ln>
                <a:solidFill>
                  <a:srgbClr val="7030A0"/>
                </a:solidFill>
                <a:latin typeface="PODIUM Sharp 3.10" panose="00000806000000000000" pitchFamily="50" charset="0"/>
                <a:ea typeface="Lato"/>
                <a:cs typeface="Lato"/>
              </a:rPr>
              <a:t>Who</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qui ? </a:t>
            </a:r>
            <a:r>
              <a:rPr lang="fr-FR" sz="2000" dirty="0">
                <a:ln>
                  <a:solidFill>
                    <a:prstClr val="black">
                      <a:lumMod val="75000"/>
                      <a:lumOff val="25000"/>
                      <a:alpha val="10000"/>
                    </a:prstClr>
                  </a:solidFill>
                </a:ln>
                <a:solidFill>
                  <a:srgbClr val="7030A0"/>
                </a:solidFill>
                <a:latin typeface="PODIUM Sharp 3.10" panose="00000806000000000000" pitchFamily="50" charset="0"/>
                <a:ea typeface="Lato"/>
                <a:cs typeface="Lato"/>
              </a:rPr>
              <a:t>qui est impliqué ?</a:t>
            </a:r>
            <a:endParaRPr lang="fr-FR" sz="2000" dirty="0">
              <a:ln>
                <a:solidFill>
                  <a:prstClr val="black">
                    <a:lumMod val="75000"/>
                    <a:lumOff val="25000"/>
                    <a:alpha val="10000"/>
                  </a:prstClr>
                </a:solidFill>
              </a:ln>
              <a:solidFill>
                <a:srgbClr val="FFC000"/>
              </a:solidFill>
              <a:latin typeface="PODIUM Sharp 3.10" panose="00000806000000000000" pitchFamily="50" charset="0"/>
              <a:ea typeface="Lato"/>
              <a:cs typeface="Lato"/>
            </a:endParaRPr>
          </a:p>
          <a:p>
            <a:pPr marL="800100" lvl="1" indent="-342900" algn="l">
              <a:buFont typeface="Courier New"/>
              <a:buChar char="o"/>
            </a:pPr>
            <a:r>
              <a:rPr lang="fr-FR" sz="2000" dirty="0" err="1">
                <a:ln>
                  <a:solidFill>
                    <a:prstClr val="black">
                      <a:lumMod val="75000"/>
                      <a:lumOff val="25000"/>
                      <a:alpha val="10000"/>
                    </a:prstClr>
                  </a:solidFill>
                </a:ln>
                <a:solidFill>
                  <a:srgbClr val="FFC000"/>
                </a:solidFill>
                <a:latin typeface="PODIUM Sharp 3.10" panose="00000806000000000000" pitchFamily="50" charset="0"/>
                <a:ea typeface="Lato"/>
                <a:cs typeface="Lato"/>
              </a:rPr>
              <a:t>Where</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où ? </a:t>
            </a:r>
            <a:r>
              <a:rPr lang="fr-FR" sz="2000" dirty="0">
                <a:ln>
                  <a:solidFill>
                    <a:prstClr val="black">
                      <a:lumMod val="75000"/>
                      <a:lumOff val="25000"/>
                      <a:alpha val="10000"/>
                    </a:prstClr>
                  </a:solidFill>
                </a:ln>
                <a:solidFill>
                  <a:srgbClr val="FFC000"/>
                </a:solidFill>
                <a:latin typeface="PODIUM Sharp 3.10" panose="00000806000000000000" pitchFamily="50" charset="0"/>
                <a:ea typeface="Lato"/>
                <a:cs typeface="Lato"/>
              </a:rPr>
              <a:t>où cela a eu lieu ?</a:t>
            </a:r>
          </a:p>
          <a:p>
            <a:pPr lvl="1"/>
            <a:endParaRPr lang="fr-FR" sz="2000" dirty="0">
              <a:ln>
                <a:solidFill>
                  <a:prstClr val="black">
                    <a:lumMod val="75000"/>
                    <a:lumOff val="25000"/>
                    <a:alpha val="10000"/>
                  </a:prstClr>
                </a:solidFill>
              </a:ln>
              <a:latin typeface="PODIUM Sharp 3.10" panose="00000806000000000000" pitchFamily="50" charset="0"/>
              <a:cs typeface="Lato" panose="020F0502020204030203" pitchFamily="34" charset="0"/>
            </a:endParaRPr>
          </a:p>
          <a:p>
            <a:pPr algn="l"/>
            <a:r>
              <a:rPr lang="fr-FR" sz="2000" dirty="0">
                <a:solidFill>
                  <a:schemeClr val="bg1"/>
                </a:solidFill>
                <a:effectLst/>
                <a:latin typeface="PODIUM Sharp 3.10" panose="00000806000000000000" pitchFamily="50" charset="0"/>
                <a:ea typeface="Lato"/>
                <a:cs typeface="Lato"/>
              </a:rPr>
              <a:t>Exemple :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algn="l"/>
            <a:endParaRPr lang="fr-FR" sz="2000" dirty="0">
              <a:solidFill>
                <a:srgbClr val="FF3300"/>
              </a:solidFill>
              <a:effectLst/>
              <a:latin typeface="PODIUM Sharp 3.10" panose="00000806000000000000" pitchFamily="50" charset="0"/>
              <a:cs typeface="Lato" panose="020F0502020204030203" pitchFamily="34" charset="0"/>
            </a:endParaRPr>
          </a:p>
          <a:p>
            <a:r>
              <a:rPr lang="fr-FR" sz="2000" i="1" dirty="0">
                <a:solidFill>
                  <a:srgbClr val="7030A0"/>
                </a:solidFill>
                <a:effectLst/>
                <a:latin typeface="PODIUM Sharp 3.10" panose="00000806000000000000" pitchFamily="50" charset="0"/>
                <a:ea typeface="Lato"/>
                <a:cs typeface="Lato"/>
              </a:rPr>
              <a:t>Les élèves-enquêteurs </a:t>
            </a:r>
            <a:r>
              <a:rPr lang="fr-FR" sz="2000" i="1" dirty="0">
                <a:solidFill>
                  <a:srgbClr val="FFC000"/>
                </a:solidFill>
                <a:effectLst/>
                <a:latin typeface="PODIUM Sharp 3.10" panose="00000806000000000000" pitchFamily="50" charset="0"/>
                <a:ea typeface="Lato"/>
                <a:cs typeface="Lato"/>
              </a:rPr>
              <a:t>dans cette classe, </a:t>
            </a:r>
            <a:r>
              <a:rPr lang="fr-FR" sz="2000" i="1" dirty="0">
                <a:solidFill>
                  <a:srgbClr val="00B0F0"/>
                </a:solidFill>
                <a:effectLst/>
                <a:latin typeface="PODIUM Sharp 3.10" panose="00000806000000000000" pitchFamily="50" charset="0"/>
                <a:ea typeface="Lato"/>
                <a:cs typeface="Lato"/>
              </a:rPr>
              <a:t>pendant deux heures,</a:t>
            </a:r>
            <a:r>
              <a:rPr lang="fr-FR" sz="2000" i="1" dirty="0">
                <a:effectLst/>
                <a:latin typeface="PODIUM Sharp 3.10" panose="00000806000000000000" pitchFamily="50" charset="0"/>
                <a:ea typeface="Lato"/>
                <a:cs typeface="Lato"/>
              </a:rPr>
              <a:t> </a:t>
            </a:r>
            <a:r>
              <a:rPr lang="fr-FR" sz="2000" i="1" dirty="0">
                <a:solidFill>
                  <a:srgbClr val="92D050"/>
                </a:solidFill>
                <a:effectLst/>
                <a:latin typeface="PODIUM Sharp 3.10" panose="00000806000000000000" pitchFamily="50" charset="0"/>
                <a:ea typeface="Lato"/>
                <a:cs typeface="Lato"/>
              </a:rPr>
              <a:t>vont résoudre une enquête </a:t>
            </a:r>
            <a:r>
              <a:rPr lang="fr-FR" sz="2000" i="1" dirty="0">
                <a:solidFill>
                  <a:schemeClr val="accent1">
                    <a:lumMod val="60000"/>
                    <a:lumOff val="40000"/>
                  </a:schemeClr>
                </a:solidFill>
                <a:effectLst/>
                <a:latin typeface="PODIUM Sharp 3.10" panose="00000806000000000000" pitchFamily="50" charset="0"/>
                <a:ea typeface="Lato"/>
                <a:cs typeface="Lato"/>
              </a:rPr>
              <a:t>pour</a:t>
            </a:r>
            <a:r>
              <a:rPr lang="fr-FR" sz="2000" i="1" dirty="0">
                <a:ln>
                  <a:solidFill>
                    <a:prstClr val="black">
                      <a:lumMod val="75000"/>
                      <a:lumOff val="25000"/>
                      <a:alpha val="10000"/>
                    </a:prstClr>
                  </a:solidFill>
                </a:ln>
                <a:solidFill>
                  <a:schemeClr val="accent1">
                    <a:lumMod val="60000"/>
                    <a:lumOff val="40000"/>
                  </a:schemeClr>
                </a:solidFill>
                <a:effectLst/>
                <a:latin typeface="PODIUM Sharp 3.10" panose="00000806000000000000" pitchFamily="50" charset="0"/>
                <a:ea typeface="Lato"/>
                <a:cs typeface="Lato"/>
              </a:rPr>
              <a:t> mieux comprendre le fonctionnement des médias et  de l'information.</a:t>
            </a:r>
            <a:endParaRPr lang="fr-FR" sz="2000" i="1" dirty="0">
              <a:ln>
                <a:solidFill>
                  <a:prstClr val="black">
                    <a:lumMod val="75000"/>
                    <a:lumOff val="25000"/>
                    <a:alpha val="10000"/>
                  </a:prstClr>
                </a:solidFill>
              </a:ln>
              <a:solidFill>
                <a:schemeClr val="accent1">
                  <a:lumMod val="60000"/>
                  <a:lumOff val="40000"/>
                </a:schemeClr>
              </a:solidFill>
              <a:effectLst/>
              <a:latin typeface="PODIUM Sharp 3.10" panose="00000806000000000000" pitchFamily="50" charset="0"/>
              <a:ea typeface="Lato" panose="020F0502020204030203" pitchFamily="34" charset="0"/>
              <a:cs typeface="Lato" panose="020F0502020204030203" pitchFamily="34" charset="0"/>
            </a:endParaRPr>
          </a:p>
        </p:txBody>
      </p:sp>
      <p:cxnSp>
        <p:nvCxnSpPr>
          <p:cNvPr id="5" name="Connecteur droit 22">
            <a:extLst>
              <a:ext uri="{FF2B5EF4-FFF2-40B4-BE49-F238E27FC236}">
                <a16:creationId xmlns:a16="http://schemas.microsoft.com/office/drawing/2014/main" id="{5D588B18-77D7-0C90-4881-D33A56C760BC}"/>
              </a:ext>
            </a:extLst>
          </p:cNvPr>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1E0D85A-A71C-7C14-E749-6F6359067D96}"/>
              </a:ext>
            </a:extLst>
          </p:cNvPr>
          <p:cNvSpPr/>
          <p:nvPr/>
        </p:nvSpPr>
        <p:spPr>
          <a:xfrm>
            <a:off x="910770" y="264965"/>
            <a:ext cx="911834" cy="13015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8" name="Rectangle : coins arrondis 19">
            <a:extLst>
              <a:ext uri="{FF2B5EF4-FFF2-40B4-BE49-F238E27FC236}">
                <a16:creationId xmlns:a16="http://schemas.microsoft.com/office/drawing/2014/main" id="{4D130690-6925-7DAD-9E42-DB4179A57755}"/>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2" name="ZoneTexte 21">
            <a:extLst>
              <a:ext uri="{FF2B5EF4-FFF2-40B4-BE49-F238E27FC236}">
                <a16:creationId xmlns:a16="http://schemas.microsoft.com/office/drawing/2014/main" id="{6BC29C43-58E4-175F-5A25-34EE3F1EB020}"/>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9" name="Ellipse 8">
            <a:extLst>
              <a:ext uri="{FF2B5EF4-FFF2-40B4-BE49-F238E27FC236}">
                <a16:creationId xmlns:a16="http://schemas.microsoft.com/office/drawing/2014/main" id="{B1F55E5F-1934-267E-3194-F20421B9A98D}"/>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8" name="Ellipse 17">
            <a:extLst>
              <a:ext uri="{FF2B5EF4-FFF2-40B4-BE49-F238E27FC236}">
                <a16:creationId xmlns:a16="http://schemas.microsoft.com/office/drawing/2014/main" id="{B2DB5454-1DC9-ECB3-90C2-B2E0F689B174}"/>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9" name="Ellipse 18">
            <a:extLst>
              <a:ext uri="{FF2B5EF4-FFF2-40B4-BE49-F238E27FC236}">
                <a16:creationId xmlns:a16="http://schemas.microsoft.com/office/drawing/2014/main" id="{9EA47973-701F-C8A0-1439-564A06474E93}"/>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2BC95833-28AD-96C9-F821-B35E32B9A2D6}"/>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1" name="Ellipse 20">
            <a:extLst>
              <a:ext uri="{FF2B5EF4-FFF2-40B4-BE49-F238E27FC236}">
                <a16:creationId xmlns:a16="http://schemas.microsoft.com/office/drawing/2014/main" id="{F701B3E0-8A5E-E055-F1CC-680FC41CEFA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973060E4-E5B2-4290-6691-ED50D25AB75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7D6F1FE8-13CC-14AD-ABAE-39589053669A}"/>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FAA9971D-23FD-2BA4-F67E-6E75AEA7EC9B}"/>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9" name="Titre 1">
            <a:extLst>
              <a:ext uri="{FF2B5EF4-FFF2-40B4-BE49-F238E27FC236}">
                <a16:creationId xmlns:a16="http://schemas.microsoft.com/office/drawing/2014/main" id="{AFD4790D-4BF0-6168-8746-5A8E6AA81171}"/>
              </a:ext>
            </a:extLst>
          </p:cNvPr>
          <p:cNvSpPr txBox="1">
            <a:spLocks/>
          </p:cNvSpPr>
          <p:nvPr/>
        </p:nvSpPr>
        <p:spPr>
          <a:xfrm>
            <a:off x="913795" y="829705"/>
            <a:ext cx="10306655" cy="93989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ea typeface="Segoe UI Black"/>
              </a:rPr>
              <a:t>OUTIL IMPORTANT DU JOURNALISTE : LES 5W </a:t>
            </a:r>
            <a:endParaRPr lang="fr-FR" sz="4400" dirty="0">
              <a:solidFill>
                <a:srgbClr val="F11B25"/>
              </a:solidFill>
              <a:effectLst/>
              <a:latin typeface="PODIUM Sharp 5.9" panose="00000800000000000000" pitchFamily="50" charset="0"/>
            </a:endParaRPr>
          </a:p>
        </p:txBody>
      </p:sp>
      <p:pic>
        <p:nvPicPr>
          <p:cNvPr id="4" name="Image 3" descr="Une image contenant Police, Graphique, texte, graphisme&#10;&#10;Le contenu généré par l’IA peut être incorrect.">
            <a:extLst>
              <a:ext uri="{FF2B5EF4-FFF2-40B4-BE49-F238E27FC236}">
                <a16:creationId xmlns:a16="http://schemas.microsoft.com/office/drawing/2014/main" id="{32169538-FE7A-7250-2B2C-4DF9F97F9308}"/>
              </a:ext>
            </a:extLst>
          </p:cNvPr>
          <p:cNvPicPr>
            <a:picLocks noChangeAspect="1"/>
          </p:cNvPicPr>
          <p:nvPr/>
        </p:nvPicPr>
        <p:blipFill>
          <a:blip r:embed="rId4"/>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413031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D82C89F-CF54-D5A3-5EE5-238072DDFAC2}"/>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18"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C3C2FE7-CA8F-E57B-AF32-C3BE244CD0FA}"/>
              </a:ext>
            </a:extLst>
          </p:cNvPr>
          <p:cNvSpPr/>
          <p:nvPr/>
        </p:nvSpPr>
        <p:spPr>
          <a:xfrm>
            <a:off x="910770" y="264965"/>
            <a:ext cx="925174" cy="13015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5" name="Titre 1">
            <a:extLst>
              <a:ext uri="{FF2B5EF4-FFF2-40B4-BE49-F238E27FC236}">
                <a16:creationId xmlns:a16="http://schemas.microsoft.com/office/drawing/2014/main" id="{20082B4D-BAEF-EE02-EE65-0CD88F27C2EA}"/>
              </a:ext>
            </a:extLst>
          </p:cNvPr>
          <p:cNvSpPr txBox="1">
            <a:spLocks/>
          </p:cNvSpPr>
          <p:nvPr/>
        </p:nvSpPr>
        <p:spPr>
          <a:xfrm>
            <a:off x="856811" y="1769595"/>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Comme cadeau de début d'enquête, mes collègues journalistes et moi vous donnons un premier w, le "</a:t>
            </a: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why</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"pourquoi".</a:t>
            </a:r>
          </a:p>
          <a:p>
            <a:pPr algn="l"/>
            <a:endParaRPr lang="fr-FR" sz="2000" dirty="0">
              <a:ln>
                <a:solidFill>
                  <a:prstClr val="black">
                    <a:lumMod val="75000"/>
                    <a:lumOff val="25000"/>
                    <a:alpha val="10000"/>
                  </a:prstClr>
                </a:solidFill>
              </a:ln>
              <a:effectLst/>
              <a:latin typeface="PODIUM Sharp 3.10" panose="00000806000000000000" pitchFamily="50" charset="0"/>
              <a:ea typeface="Segoe UI Black"/>
              <a:cs typeface="Lato"/>
            </a:endParaRPr>
          </a:p>
          <a:p>
            <a:pPr algn="l"/>
            <a:r>
              <a:rPr lang="fr-FR" sz="2000" dirty="0">
                <a:ln>
                  <a:solidFill>
                    <a:prstClr val="black">
                      <a:lumMod val="75000"/>
                      <a:lumOff val="25000"/>
                      <a:alpha val="10000"/>
                    </a:prstClr>
                  </a:solidFill>
                </a:ln>
                <a:solidFill>
                  <a:schemeClr val="accent5">
                    <a:lumMod val="60000"/>
                    <a:lumOff val="40000"/>
                  </a:schemeClr>
                </a:solidFill>
                <a:effectLst/>
                <a:latin typeface="PODIUM Sharp 3.10" panose="00000806000000000000" pitchFamily="50" charset="0"/>
                <a:ea typeface="Segoe UI Black"/>
                <a:cs typeface="Lato"/>
              </a:rPr>
              <a:t>Pourquoi le hackeur veut-il pirater vos téléphones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pour s'enrichir. </a:t>
            </a:r>
          </a:p>
          <a:p>
            <a:pPr marL="457200" indent="-457200" algn="l">
              <a:buFont typeface="Arial"/>
              <a:buChar char="•"/>
            </a:pP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What</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endParaRPr lang="fr-FR" dirty="0">
              <a:ln>
                <a:solidFill>
                  <a:prstClr val="black">
                    <a:lumMod val="75000"/>
                    <a:lumOff val="25000"/>
                    <a:alpha val="10000"/>
                  </a:prstClr>
                </a:solidFill>
              </a:ln>
              <a:solidFill>
                <a:schemeClr val="bg1"/>
              </a:solidFill>
              <a:effectLst/>
              <a:latin typeface="PODIUM Sharp 3.10" panose="00000806000000000000" pitchFamily="50" charset="0"/>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p>
          <a:p>
            <a:pPr marL="457200" indent="-457200" algn="l">
              <a:buFont typeface="Arial"/>
              <a:buChar char="•"/>
            </a:pPr>
            <a:r>
              <a:rPr lang="fr-FR" sz="2000" b="1" dirty="0" err="1">
                <a:ln>
                  <a:solidFill>
                    <a:prstClr val="black">
                      <a:lumMod val="75000"/>
                      <a:lumOff val="25000"/>
                      <a:alpha val="10000"/>
                    </a:prstClr>
                  </a:solidFill>
                </a:ln>
                <a:solidFill>
                  <a:srgbClr val="FF0000"/>
                </a:solidFill>
                <a:effectLst/>
                <a:latin typeface="PODIUM Sharp 3.10" panose="00000806000000000000" pitchFamily="50" charset="0"/>
                <a:ea typeface="Segoe UI Black"/>
                <a:cs typeface="Lato"/>
              </a:rPr>
              <a:t>Why</a:t>
            </a:r>
            <a:r>
              <a:rPr lang="fr-FR" sz="2000" b="1" dirty="0">
                <a:ln>
                  <a:solidFill>
                    <a:prstClr val="black">
                      <a:lumMod val="75000"/>
                      <a:lumOff val="25000"/>
                      <a:alpha val="10000"/>
                    </a:prstClr>
                  </a:solidFill>
                </a:ln>
                <a:solidFill>
                  <a:srgbClr val="FF0000"/>
                </a:solidFill>
                <a:effectLst/>
                <a:latin typeface="PODIUM Sharp 3.10" panose="00000806000000000000" pitchFamily="50" charset="0"/>
                <a:ea typeface="Segoe UI Black"/>
                <a:cs typeface="Lato"/>
              </a:rPr>
              <a:t> ? (pourquoi ?) : </a:t>
            </a:r>
            <a:r>
              <a:rPr lang="fr-FR" sz="2000" dirty="0">
                <a:ln>
                  <a:solidFill>
                    <a:prstClr val="black">
                      <a:lumMod val="75000"/>
                      <a:lumOff val="25000"/>
                      <a:alpha val="10000"/>
                    </a:prstClr>
                  </a:solidFill>
                </a:ln>
                <a:solidFill>
                  <a:schemeClr val="accent1">
                    <a:lumMod val="60000"/>
                    <a:lumOff val="40000"/>
                  </a:schemeClr>
                </a:solidFill>
                <a:effectLst/>
                <a:latin typeface="PODIUM Sharp 3.10" panose="00000806000000000000" pitchFamily="50" charset="0"/>
                <a:ea typeface="Lato"/>
                <a:cs typeface="Lato"/>
              </a:rPr>
              <a:t>pour revendre les données personnelles qu'il a volées </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Who</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Where</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a:t>
            </a:r>
          </a:p>
          <a:p>
            <a:pPr marL="457200" indent="-457200" algn="l">
              <a:buFont typeface="Arial"/>
              <a:buChar char="•"/>
            </a:pP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Pour trouver les autres w, c'est à vous ! une fois les 5w trouvés, l'enquête sera résolue et complète.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endParaRPr lang="fr-FR" sz="20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cs typeface="Lato" panose="020F0502020204030203" pitchFamily="34" charset="0"/>
            </a:endParaRPr>
          </a:p>
        </p:txBody>
      </p:sp>
      <p:sp>
        <p:nvSpPr>
          <p:cNvPr id="6" name="ZoneTexte 5">
            <a:extLst>
              <a:ext uri="{FF2B5EF4-FFF2-40B4-BE49-F238E27FC236}">
                <a16:creationId xmlns:a16="http://schemas.microsoft.com/office/drawing/2014/main" id="{59C2EECF-E12B-0C99-6437-1AD8F58A7FF2}"/>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7" name="Ellipse 6">
            <a:extLst>
              <a:ext uri="{FF2B5EF4-FFF2-40B4-BE49-F238E27FC236}">
                <a16:creationId xmlns:a16="http://schemas.microsoft.com/office/drawing/2014/main" id="{34E45299-8127-6B8A-5E1B-DD95136134D7}"/>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765A029E-A1AD-1ACE-250C-FBB99188F25B}"/>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C838F9DC-EAD9-B8A8-77FD-3A61783B02C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A95E1803-FAC6-3D94-AB21-EA9E8222DAC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5B5D9DB1-104F-CBBB-536F-F01884C250A2}"/>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6F83D6BE-588B-6E56-B0B6-CBB920AC2A65}"/>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A3E9377E-CA9F-41AB-C92D-B33F6EC7369C}"/>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117E5815-4E77-02EA-21E3-91D7942B974E}"/>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6" name="Titre 1">
            <a:extLst>
              <a:ext uri="{FF2B5EF4-FFF2-40B4-BE49-F238E27FC236}">
                <a16:creationId xmlns:a16="http://schemas.microsoft.com/office/drawing/2014/main" id="{65AE230A-CB9A-5295-8178-4E5293C82E38}"/>
              </a:ext>
            </a:extLst>
          </p:cNvPr>
          <p:cNvSpPr txBox="1">
            <a:spLocks/>
          </p:cNvSpPr>
          <p:nvPr/>
        </p:nvSpPr>
        <p:spPr>
          <a:xfrm>
            <a:off x="913795" y="829705"/>
            <a:ext cx="10306655" cy="93989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latin typeface="PODIUM Sharp 5.9" panose="00000800000000000000" pitchFamily="50" charset="0"/>
                <a:ea typeface="Segoe UI Black"/>
              </a:rPr>
              <a:t>AVANT DE COMMENCER...</a:t>
            </a:r>
            <a:endParaRPr lang="fr-FR" sz="4400" dirty="0">
              <a:ln>
                <a:solidFill>
                  <a:prstClr val="black">
                    <a:lumMod val="75000"/>
                    <a:lumOff val="25000"/>
                    <a:alpha val="10000"/>
                  </a:prstClr>
                </a:solidFill>
              </a:ln>
              <a:solidFill>
                <a:srgbClr val="F11B25"/>
              </a:solidFill>
              <a:effectLst>
                <a:outerShdw blurRad="9525" dist="25400" dir="14640000" algn="tl" rotWithShape="0">
                  <a:prstClr val="black">
                    <a:alpha val="30000"/>
                  </a:prstClr>
                </a:outerShdw>
              </a:effectLst>
              <a:latin typeface="PODIUM Sharp 5.9" panose="00000800000000000000" pitchFamily="50" charset="0"/>
            </a:endParaRPr>
          </a:p>
        </p:txBody>
      </p:sp>
      <p:pic>
        <p:nvPicPr>
          <p:cNvPr id="3" name="Image 2" descr="Une image contenant Police, Graphique, texte, graphisme&#10;&#10;Le contenu généré par l’IA peut être incorrect.">
            <a:extLst>
              <a:ext uri="{FF2B5EF4-FFF2-40B4-BE49-F238E27FC236}">
                <a16:creationId xmlns:a16="http://schemas.microsoft.com/office/drawing/2014/main" id="{1E6EE418-5330-02BB-296B-91C09AEF49F2}"/>
              </a:ext>
            </a:extLst>
          </p:cNvPr>
          <p:cNvPicPr>
            <a:picLocks noChangeAspect="1"/>
          </p:cNvPicPr>
          <p:nvPr/>
        </p:nvPicPr>
        <p:blipFill>
          <a:blip r:embed="rId3"/>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327115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3C20158-32A3-F043-45D3-6AEDF85E45AD}"/>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ctrTitle"/>
          </p:nvPr>
        </p:nvSpPr>
        <p:spPr>
          <a:xfrm>
            <a:off x="5369441" y="1233378"/>
            <a:ext cx="5441285" cy="2364964"/>
          </a:xfrm>
        </p:spPr>
        <p:txBody>
          <a:bodyPr>
            <a:normAutofit/>
          </a:bodyPr>
          <a:lstStyle/>
          <a:p>
            <a:r>
              <a:rPr lang="fr-FR" dirty="0">
                <a:solidFill>
                  <a:srgbClr val="FFC000"/>
                </a:solidFill>
                <a:latin typeface="PODIUM Sharp 5.9" panose="00000800000000000000" pitchFamily="50" charset="0"/>
              </a:rPr>
              <a:t>ÉPREUVE 1</a:t>
            </a:r>
          </a:p>
        </p:txBody>
      </p:sp>
      <p:sp>
        <p:nvSpPr>
          <p:cNvPr id="3" name="Sous-titre 2">
            <a:extLst>
              <a:ext uri="{FF2B5EF4-FFF2-40B4-BE49-F238E27FC236}">
                <a16:creationId xmlns:a16="http://schemas.microsoft.com/office/drawing/2014/main" id="{2EF28CCD-7A89-F0A8-5310-DB9139A0C521}"/>
              </a:ext>
            </a:extLst>
          </p:cNvPr>
          <p:cNvSpPr>
            <a:spLocks noGrp="1"/>
          </p:cNvSpPr>
          <p:nvPr>
            <p:ph type="subTitle" idx="1"/>
          </p:nvPr>
        </p:nvSpPr>
        <p:spPr>
          <a:xfrm>
            <a:off x="5369441" y="3598339"/>
            <a:ext cx="5441286" cy="1675335"/>
          </a:xfrm>
        </p:spPr>
        <p:txBody>
          <a:bodyPr>
            <a:normAutofit/>
          </a:bodyPr>
          <a:lstStyle/>
          <a:p>
            <a:r>
              <a:rPr lang="fr-FR" dirty="0">
                <a:solidFill>
                  <a:schemeClr val="bg1"/>
                </a:solidFill>
                <a:latin typeface="PODIUM Sharp 6.9" panose="00000805000000000000" pitchFamily="50" charset="0"/>
                <a:ea typeface="Segoe UI Black"/>
              </a:rPr>
              <a:t>- LA FAUSSE RUMEUR -</a:t>
            </a:r>
          </a:p>
        </p:txBody>
      </p:sp>
      <p:pic>
        <p:nvPicPr>
          <p:cNvPr id="5" name="Image 42" descr="Une image contenant dessin humoristique, clipart, croquis, illustration&#10;&#10;Description générée automatiquement">
            <a:extLst>
              <a:ext uri="{FF2B5EF4-FFF2-40B4-BE49-F238E27FC236}">
                <a16:creationId xmlns:a16="http://schemas.microsoft.com/office/drawing/2014/main" id="{32C6655E-31A9-42BA-5FBC-037381FDB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595" y="2055515"/>
            <a:ext cx="3810025" cy="2587874"/>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2766947C-C6E9-3CC3-3599-99C429DF4FEA}"/>
              </a:ext>
            </a:extLst>
          </p:cNvPr>
          <p:cNvPicPr>
            <a:picLocks noChangeAspect="1"/>
          </p:cNvPicPr>
          <p:nvPr/>
        </p:nvPicPr>
        <p:blipFill>
          <a:blip r:embed="rId5"/>
          <a:stretch>
            <a:fillRect/>
          </a:stretch>
        </p:blipFill>
        <p:spPr>
          <a:xfrm>
            <a:off x="10747840" y="6417729"/>
            <a:ext cx="1137920" cy="206773"/>
          </a:xfrm>
          <a:prstGeom prst="rect">
            <a:avLst/>
          </a:prstGeom>
        </p:spPr>
      </p:pic>
    </p:spTree>
    <p:extLst>
      <p:ext uri="{BB962C8B-B14F-4D97-AF65-F5344CB8AC3E}">
        <p14:creationId xmlns:p14="http://schemas.microsoft.com/office/powerpoint/2010/main" val="3882544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E91CC7F-65B3-929F-76DC-9706FB96BA03}"/>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3" name="Connecteur droit 22">
            <a:extLst>
              <a:ext uri="{FF2B5EF4-FFF2-40B4-BE49-F238E27FC236}">
                <a16:creationId xmlns:a16="http://schemas.microsoft.com/office/drawing/2014/main" id="{55A34F00-E362-1891-0800-FFA0B194732B}"/>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B0FF164-8962-681F-C63C-F66A4EC2BC81}"/>
              </a:ext>
            </a:extLst>
          </p:cNvPr>
          <p:cNvSpPr/>
          <p:nvPr/>
        </p:nvSpPr>
        <p:spPr>
          <a:xfrm>
            <a:off x="910770" y="264965"/>
            <a:ext cx="2742721"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255EF448-14A5-B6C0-2AFB-E4022754AA82}"/>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ZoneTexte 1">
            <a:extLst>
              <a:ext uri="{FF2B5EF4-FFF2-40B4-BE49-F238E27FC236}">
                <a16:creationId xmlns:a16="http://schemas.microsoft.com/office/drawing/2014/main" id="{68AB6C9D-8A0E-2F0D-8587-BE8B593D75DA}"/>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9" name="Ellipse 8">
            <a:extLst>
              <a:ext uri="{FF2B5EF4-FFF2-40B4-BE49-F238E27FC236}">
                <a16:creationId xmlns:a16="http://schemas.microsoft.com/office/drawing/2014/main" id="{4FC0A939-8CFC-9974-10B3-150F990FD558}"/>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0" name="Ellipse 9">
            <a:extLst>
              <a:ext uri="{FF2B5EF4-FFF2-40B4-BE49-F238E27FC236}">
                <a16:creationId xmlns:a16="http://schemas.microsoft.com/office/drawing/2014/main" id="{6EA36550-A0C7-C8CD-0A5F-D56E3DE5E6F9}"/>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1" name="Ellipse 10">
            <a:extLst>
              <a:ext uri="{FF2B5EF4-FFF2-40B4-BE49-F238E27FC236}">
                <a16:creationId xmlns:a16="http://schemas.microsoft.com/office/drawing/2014/main" id="{218D0334-B22B-E304-DD27-838859949DAC}"/>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F0F67CDC-9B11-076F-4144-697AB87A0620}"/>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B2B6E7D1-7351-8B4A-25C3-C41A50E68C3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2E1EF11B-FECC-A05A-E9C1-CAE34111E689}"/>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A23653CE-87EF-6772-9555-AF6F8AA69198}"/>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3D8696DE-6FCA-EDEC-24D5-1E8E2D92D197}"/>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5" name="Média en ligne 4" title="À la source - Epreuve 1 - La fausse Rumeur">
            <a:hlinkClick r:id="" action="ppaction://media"/>
            <a:extLst>
              <a:ext uri="{FF2B5EF4-FFF2-40B4-BE49-F238E27FC236}">
                <a16:creationId xmlns:a16="http://schemas.microsoft.com/office/drawing/2014/main" id="{CA9C21CE-9B5C-1D24-9A61-70A663FDE2D6}"/>
              </a:ext>
            </a:extLst>
          </p:cNvPr>
          <p:cNvPicPr>
            <a:picLocks noRot="1" noChangeAspect="1"/>
          </p:cNvPicPr>
          <p:nvPr>
            <a:videoFile r:link="rId1"/>
          </p:nvPr>
        </p:nvPicPr>
        <p:blipFill>
          <a:blip r:embed="rId5"/>
          <a:stretch>
            <a:fillRect/>
          </a:stretch>
        </p:blipFill>
        <p:spPr>
          <a:xfrm>
            <a:off x="1452000" y="1015554"/>
            <a:ext cx="9288000" cy="5247732"/>
          </a:xfrm>
          <a:prstGeom prst="rect">
            <a:avLst/>
          </a:prstGeom>
        </p:spPr>
      </p:pic>
      <p:pic>
        <p:nvPicPr>
          <p:cNvPr id="17" name="Image 16" descr="Une image contenant Police, Graphique, texte, graphisme&#10;&#10;Le contenu généré par l’IA peut être incorrect.">
            <a:extLst>
              <a:ext uri="{FF2B5EF4-FFF2-40B4-BE49-F238E27FC236}">
                <a16:creationId xmlns:a16="http://schemas.microsoft.com/office/drawing/2014/main" id="{1D88B3C6-3087-A613-1555-7B7BD9996895}"/>
              </a:ext>
            </a:extLst>
          </p:cNvPr>
          <p:cNvPicPr>
            <a:picLocks noChangeAspect="1"/>
          </p:cNvPicPr>
          <p:nvPr/>
        </p:nvPicPr>
        <p:blipFill>
          <a:blip r:embed="rId6"/>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81005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EAF080A-3F6F-F3C7-9A99-78311438C7FE}"/>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D66C023F-A377-B39D-BE7E-2EA95ED5531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775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Préparez la salle de la manière suivante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L’idéal est d’avoir le tableau à droite, avec au moins 3 feutres, idéalement aux couleurs des équipes (rouge, bleu, vert).</a:t>
            </a:r>
          </a:p>
          <a:p>
            <a:pPr algn="l"/>
            <a:r>
              <a:rPr lang="fr-FR" dirty="0">
                <a:ln>
                  <a:noFill/>
                </a:ln>
                <a:effectLst/>
                <a:latin typeface="PODIUM Sharp 3.10" panose="00000806000000000000" pitchFamily="50" charset="0"/>
              </a:rPr>
              <a:t>A gauche, sur le mur ou mieux sur un tableau, affichez la feuille avec le message d’origine.</a:t>
            </a:r>
          </a:p>
          <a:p>
            <a:pPr algn="l"/>
            <a:r>
              <a:rPr lang="fr-FR" b="1" dirty="0">
                <a:ln>
                  <a:noFill/>
                </a:ln>
                <a:effectLst/>
                <a:latin typeface="PODIUM Sharp 3.10" panose="00000806000000000000" pitchFamily="50" charset="0"/>
              </a:rPr>
              <a:t>Conseil</a:t>
            </a:r>
            <a:r>
              <a:rPr lang="fr-FR" dirty="0">
                <a:ln>
                  <a:noFill/>
                </a:ln>
                <a:effectLst/>
                <a:latin typeface="PODIUM Sharp 3.10" panose="00000806000000000000" pitchFamily="50" charset="0"/>
              </a:rPr>
              <a:t> : affichez-la à l’envers pour pouvoir la mettre à l’endroit uniquement quand le jeu démarre.</a:t>
            </a:r>
          </a:p>
        </p:txBody>
      </p:sp>
      <p:pic>
        <p:nvPicPr>
          <p:cNvPr id="6" name="Image 5">
            <a:extLst>
              <a:ext uri="{FF2B5EF4-FFF2-40B4-BE49-F238E27FC236}">
                <a16:creationId xmlns:a16="http://schemas.microsoft.com/office/drawing/2014/main" id="{D5613767-34C4-C098-6698-8D1A6C741C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6523524" y="-198283"/>
            <a:ext cx="3604851" cy="6100519"/>
          </a:xfrm>
          <a:prstGeom prst="rect">
            <a:avLst/>
          </a:prstGeom>
        </p:spPr>
      </p:pic>
      <p:pic>
        <p:nvPicPr>
          <p:cNvPr id="7" name="Image 6">
            <a:extLst>
              <a:ext uri="{FF2B5EF4-FFF2-40B4-BE49-F238E27FC236}">
                <a16:creationId xmlns:a16="http://schemas.microsoft.com/office/drawing/2014/main" id="{8FA79D11-E455-A5BD-9E2E-97C1A9775839}"/>
              </a:ext>
            </a:extLst>
          </p:cNvPr>
          <p:cNvPicPr>
            <a:picLocks noChangeAspect="1"/>
          </p:cNvPicPr>
          <p:nvPr/>
        </p:nvPicPr>
        <p:blipFill>
          <a:blip r:embed="rId5"/>
          <a:stretch>
            <a:fillRect/>
          </a:stretch>
        </p:blipFill>
        <p:spPr>
          <a:xfrm rot="10800000">
            <a:off x="5455718" y="2472606"/>
            <a:ext cx="422568" cy="758740"/>
          </a:xfrm>
          <a:prstGeom prst="rect">
            <a:avLst/>
          </a:prstGeom>
        </p:spPr>
      </p:pic>
      <p:sp>
        <p:nvSpPr>
          <p:cNvPr id="4" name="Titre 1">
            <a:extLst>
              <a:ext uri="{FF2B5EF4-FFF2-40B4-BE49-F238E27FC236}">
                <a16:creationId xmlns:a16="http://schemas.microsoft.com/office/drawing/2014/main" id="{B85B8916-1FFF-6735-3CC6-6F92BB7F7F24}"/>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a:t>
            </a:r>
          </a:p>
        </p:txBody>
      </p:sp>
      <p:pic>
        <p:nvPicPr>
          <p:cNvPr id="8" name="Image 7" descr="Une image contenant noir, obscurité&#10;&#10;Le contenu généré par l’IA peut être incorrect.">
            <a:extLst>
              <a:ext uri="{FF2B5EF4-FFF2-40B4-BE49-F238E27FC236}">
                <a16:creationId xmlns:a16="http://schemas.microsoft.com/office/drawing/2014/main" id="{2251125A-9380-8772-C7AB-1CD0EE8E5128}"/>
              </a:ext>
            </a:extLst>
          </p:cNvPr>
          <p:cNvPicPr>
            <a:picLocks noChangeAspect="1"/>
          </p:cNvPicPr>
          <p:nvPr/>
        </p:nvPicPr>
        <p:blipFill>
          <a:blip r:embed="rId6"/>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39859286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E665218-059F-914E-049F-FF3658BFC79C}"/>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954370" y="1410485"/>
            <a:ext cx="10327796" cy="2085189"/>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Chaque équipe se met en ligne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algn="l"/>
            <a:r>
              <a:rPr lang="fr-FR" sz="2000" dirty="0">
                <a:solidFill>
                  <a:schemeClr val="bg1"/>
                </a:solidFill>
                <a:effectLst/>
                <a:latin typeface="PODIUM Sharp 3.10" panose="00000806000000000000" pitchFamily="50" charset="0"/>
                <a:ea typeface="Lato"/>
                <a:cs typeface="Lato"/>
              </a:rPr>
              <a:t>Chaque ligne doit partir du mur où se trouve le message et faire passer l'information jusqu'au tableau</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p:txBody>
      </p:sp>
      <p:cxnSp>
        <p:nvCxnSpPr>
          <p:cNvPr id="10" name="Connecteur droit 22">
            <a:extLst>
              <a:ext uri="{FF2B5EF4-FFF2-40B4-BE49-F238E27FC236}">
                <a16:creationId xmlns:a16="http://schemas.microsoft.com/office/drawing/2014/main" id="{5BDDE71F-4FB5-3DE1-6677-C75E667CADA6}"/>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753F005-7360-B4EB-FD4A-A8C15FD29493}"/>
              </a:ext>
            </a:extLst>
          </p:cNvPr>
          <p:cNvSpPr/>
          <p:nvPr/>
        </p:nvSpPr>
        <p:spPr>
          <a:xfrm>
            <a:off x="910770" y="264965"/>
            <a:ext cx="2742721"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CF9786D6-05E6-36E6-631D-B47C18B5BC70}"/>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ZoneTexte 1">
            <a:extLst>
              <a:ext uri="{FF2B5EF4-FFF2-40B4-BE49-F238E27FC236}">
                <a16:creationId xmlns:a16="http://schemas.microsoft.com/office/drawing/2014/main" id="{D7D5268D-3031-FE1A-D590-E8E098EA242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pic>
        <p:nvPicPr>
          <p:cNvPr id="6" name="Image 5" descr="Une image contenant croquis, clipart, dessin, illustration&#10;&#10;Description générée automatiquement">
            <a:extLst>
              <a:ext uri="{FF2B5EF4-FFF2-40B4-BE49-F238E27FC236}">
                <a16:creationId xmlns:a16="http://schemas.microsoft.com/office/drawing/2014/main" id="{8D4967B0-D102-4EEE-009F-E098C3B355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2381" y="3109438"/>
            <a:ext cx="4739386" cy="3132593"/>
          </a:xfrm>
          <a:prstGeom prst="rect">
            <a:avLst/>
          </a:prstGeom>
        </p:spPr>
      </p:pic>
      <p:sp>
        <p:nvSpPr>
          <p:cNvPr id="4" name="Ellipse 3">
            <a:extLst>
              <a:ext uri="{FF2B5EF4-FFF2-40B4-BE49-F238E27FC236}">
                <a16:creationId xmlns:a16="http://schemas.microsoft.com/office/drawing/2014/main" id="{674A200A-84B4-40A9-A542-5971E73C6308}"/>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7" name="Ellipse 6">
            <a:extLst>
              <a:ext uri="{FF2B5EF4-FFF2-40B4-BE49-F238E27FC236}">
                <a16:creationId xmlns:a16="http://schemas.microsoft.com/office/drawing/2014/main" id="{CBF053C3-073D-0268-6E67-E23B952F5475}"/>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6F55C21D-A5D6-7299-4EF2-24096398F368}"/>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151A7181-C8AD-1666-CB3F-55F49C00AE3F}"/>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BD4E95EF-1B6B-E451-CF85-4C7E3A1C929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81D15664-B451-7EDF-C102-C98B6F188C5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3358A483-2509-1E3A-B1FD-55CE65DA6132}"/>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44A6CDC9-3EF4-630D-1CC1-2A59090758B4}"/>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6" name="Titre 1">
            <a:extLst>
              <a:ext uri="{FF2B5EF4-FFF2-40B4-BE49-F238E27FC236}">
                <a16:creationId xmlns:a16="http://schemas.microsoft.com/office/drawing/2014/main" id="{1B2E4CC1-AB52-C6FC-8693-A8564B3AE87D}"/>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PRÉPAREZ-VOUS !</a:t>
            </a:r>
          </a:p>
        </p:txBody>
      </p:sp>
      <p:pic>
        <p:nvPicPr>
          <p:cNvPr id="14" name="Image 13" descr="Une image contenant Police, Graphique, texte, graphisme&#10;&#10;Le contenu généré par l’IA peut être incorrect.">
            <a:extLst>
              <a:ext uri="{FF2B5EF4-FFF2-40B4-BE49-F238E27FC236}">
                <a16:creationId xmlns:a16="http://schemas.microsoft.com/office/drawing/2014/main" id="{97CBA2BC-70AA-C031-4F83-48825D06877A}"/>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8202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15C5E573-2FCE-290A-7537-FD4355318C67}"/>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856811" y="1769595"/>
            <a:ext cx="10109639" cy="2700581"/>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200">
              <a:ln>
                <a:solidFill>
                  <a:prstClr val="black">
                    <a:lumMod val="75000"/>
                    <a:lumOff val="25000"/>
                    <a:alpha val="10000"/>
                  </a:prstClr>
                </a:solidFill>
              </a:ln>
              <a:effectLst>
                <a:outerShdw blurRad="9525" dist="25400" dir="14640000" algn="tl" rotWithShape="0">
                  <a:prstClr val="black">
                    <a:alpha val="30000"/>
                  </a:prstClr>
                </a:outerShdw>
              </a:effectLst>
              <a:latin typeface="Lato" panose="020F0502020204030203" pitchFamily="34" charset="0"/>
              <a:cs typeface="Lato" panose="020F0502020204030203" pitchFamily="34" charset="0"/>
            </a:endParaRPr>
          </a:p>
        </p:txBody>
      </p:sp>
      <p:cxnSp>
        <p:nvCxnSpPr>
          <p:cNvPr id="3" name="Connecteur droit 22">
            <a:extLst>
              <a:ext uri="{FF2B5EF4-FFF2-40B4-BE49-F238E27FC236}">
                <a16:creationId xmlns:a16="http://schemas.microsoft.com/office/drawing/2014/main" id="{55A34F00-E362-1891-0800-FFA0B194732B}"/>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B0FF164-8962-681F-C63C-F66A4EC2BC81}"/>
              </a:ext>
            </a:extLst>
          </p:cNvPr>
          <p:cNvSpPr/>
          <p:nvPr/>
        </p:nvSpPr>
        <p:spPr>
          <a:xfrm>
            <a:off x="910769" y="264965"/>
            <a:ext cx="2772000"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255EF448-14A5-B6C0-2AFB-E4022754AA82}"/>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9" name="Image 42" descr="Une image contenant dessin humoristique, clipart, croquis, illustration&#10;&#10;Description générée automatiquement">
            <a:extLst>
              <a:ext uri="{FF2B5EF4-FFF2-40B4-BE49-F238E27FC236}">
                <a16:creationId xmlns:a16="http://schemas.microsoft.com/office/drawing/2014/main" id="{0DAE44A9-2087-4D5B-384F-1931C4362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0832" y="4305311"/>
            <a:ext cx="3098738" cy="2221647"/>
          </a:xfrm>
          <a:prstGeom prst="rect">
            <a:avLst/>
          </a:prstGeom>
        </p:spPr>
      </p:pic>
      <p:sp>
        <p:nvSpPr>
          <p:cNvPr id="15" name="Espace réservé du contenu 14">
            <a:extLst>
              <a:ext uri="{FF2B5EF4-FFF2-40B4-BE49-F238E27FC236}">
                <a16:creationId xmlns:a16="http://schemas.microsoft.com/office/drawing/2014/main" id="{63B351F5-B087-0CCF-89A1-32F905D3CDE4}"/>
              </a:ext>
            </a:extLst>
          </p:cNvPr>
          <p:cNvSpPr>
            <a:spLocks noGrp="1"/>
          </p:cNvSpPr>
          <p:nvPr>
            <p:ph idx="1"/>
          </p:nvPr>
        </p:nvSpPr>
        <p:spPr>
          <a:xfrm>
            <a:off x="913795" y="1900259"/>
            <a:ext cx="10353762" cy="1861651"/>
          </a:xfrm>
          <a:effectLst/>
        </p:spPr>
        <p:txBody>
          <a:bodyPr>
            <a:noAutofit/>
          </a:bodyPr>
          <a:lstStyle/>
          <a:p>
            <a:pPr marL="0" indent="0">
              <a:buNone/>
            </a:pPr>
            <a:r>
              <a:rPr lang="fr-FR" sz="2000" dirty="0">
                <a:solidFill>
                  <a:schemeClr val="bg1"/>
                </a:solidFill>
                <a:latin typeface="PODIUM Sharp 3.10" panose="00000806000000000000" pitchFamily="50" charset="0"/>
                <a:ea typeface="Lato"/>
                <a:cs typeface="Lato"/>
              </a:rPr>
              <a:t>But du jeu : répète les deux phrases dans l'oreille de ton voisin de chaîne </a:t>
            </a:r>
            <a:r>
              <a:rPr lang="fr-FR" sz="2000" u="sng" dirty="0">
                <a:solidFill>
                  <a:schemeClr val="bg1"/>
                </a:solidFill>
                <a:latin typeface="PODIUM Sharp 3.10" panose="00000806000000000000" pitchFamily="50" charset="0"/>
                <a:ea typeface="Lato"/>
                <a:cs typeface="Lato"/>
              </a:rPr>
              <a:t>sans en perdre les détails</a:t>
            </a:r>
            <a:endParaRPr lang="fr-FR" sz="2000" u="sng" dirty="0">
              <a:ln>
                <a:solidFill>
                  <a:prstClr val="black">
                    <a:lumMod val="75000"/>
                    <a:lumOff val="25000"/>
                    <a:alpha val="10000"/>
                  </a:prstClr>
                </a:solidFill>
              </a:ln>
              <a:solidFill>
                <a:schemeClr val="bg1"/>
              </a:solidFill>
              <a:latin typeface="PODIUM Sharp 3.10" panose="00000806000000000000" pitchFamily="50" charset="0"/>
              <a:ea typeface="Lato"/>
              <a:cs typeface="Lato"/>
            </a:endParaRPr>
          </a:p>
          <a:p>
            <a:pPr marL="0" indent="0" algn="l">
              <a:buNone/>
            </a:pPr>
            <a:endParaRPr lang="fr-FR" sz="2000" dirty="0">
              <a:ln>
                <a:solidFill>
                  <a:prstClr val="black">
                    <a:lumMod val="75000"/>
                    <a:lumOff val="25000"/>
                    <a:alpha val="10000"/>
                  </a:prstClr>
                </a:solidFill>
              </a:ln>
              <a:solidFill>
                <a:schemeClr val="bg1"/>
              </a:solidFill>
              <a:latin typeface="PODIUM Sharp 3.10" panose="00000806000000000000" pitchFamily="50" charset="0"/>
              <a:ea typeface="Lato" panose="020F0502020204030203" pitchFamily="34" charset="0"/>
            </a:endParaRPr>
          </a:p>
          <a:p>
            <a:pPr marL="0" indent="0">
              <a:buNone/>
            </a:pP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Récompense : dans ces phrases, certains mots valent 2 points s'ils arrivent jusqu'au tableau. Gagnez jusqu'à 8 points par équipe grâce à cette épreuve !</a:t>
            </a:r>
            <a:endParaRPr lang="fr-FR" sz="2000" dirty="0">
              <a:ln>
                <a:solidFill>
                  <a:prstClr val="black">
                    <a:lumMod val="75000"/>
                    <a:lumOff val="25000"/>
                    <a:alpha val="10000"/>
                  </a:prstClr>
                </a:solidFill>
              </a:ln>
              <a:solidFill>
                <a:schemeClr val="bg1"/>
              </a:solidFill>
              <a:latin typeface="PODIUM Sharp 3.10" panose="00000806000000000000" pitchFamily="50" charset="0"/>
              <a:ea typeface="Lato" panose="020F0502020204030203" pitchFamily="34" charset="0"/>
            </a:endParaRPr>
          </a:p>
          <a:p>
            <a:pPr indent="-305435"/>
            <a:endParaRPr lang="fr-FR" sz="2000" dirty="0">
              <a:solidFill>
                <a:srgbClr val="DADADA"/>
              </a:solidFill>
              <a:latin typeface="PODIUM Sharp 3.10" panose="00000806000000000000" pitchFamily="50" charset="0"/>
              <a:ea typeface="Lato" panose="020F0502020204030203" pitchFamily="34" charset="0"/>
            </a:endParaRPr>
          </a:p>
          <a:p>
            <a:pPr marL="36830" indent="0">
              <a:buNone/>
            </a:pPr>
            <a:r>
              <a:rPr lang="fr-FR" sz="2000" b="1" dirty="0">
                <a:solidFill>
                  <a:srgbClr val="FFC000"/>
                </a:solidFill>
                <a:latin typeface="PODIUM Sharp 3.10" panose="00000806000000000000" pitchFamily="50" charset="0"/>
                <a:ea typeface="Lato"/>
                <a:cs typeface="Lato"/>
              </a:rPr>
              <a:t>Conseil</a:t>
            </a:r>
            <a:r>
              <a:rPr lang="fr-FR" sz="2000" dirty="0">
                <a:solidFill>
                  <a:srgbClr val="FFC000"/>
                </a:solidFill>
                <a:latin typeface="PODIUM Sharp 3.10" panose="00000806000000000000" pitchFamily="50" charset="0"/>
                <a:ea typeface="Lato"/>
                <a:cs typeface="Lato"/>
              </a:rPr>
              <a:t> : choisissez une personne avec une bonne mémoire pour débuter la chaîne !</a:t>
            </a:r>
            <a:endParaRPr lang="fr-FR" sz="2000" dirty="0">
              <a:ln>
                <a:solidFill>
                  <a:prstClr val="black">
                    <a:lumMod val="75000"/>
                    <a:lumOff val="25000"/>
                    <a:alpha val="10000"/>
                  </a:prstClr>
                </a:solidFill>
              </a:ln>
              <a:solidFill>
                <a:srgbClr val="FFC000"/>
              </a:solidFill>
              <a:latin typeface="PODIUM Sharp 3.10" panose="00000806000000000000" pitchFamily="50" charset="0"/>
              <a:ea typeface="Lato"/>
              <a:cs typeface="Lato"/>
            </a:endParaRPr>
          </a:p>
          <a:p>
            <a:pPr indent="-305435"/>
            <a:endParaRPr lang="fr-FR" sz="2000" dirty="0">
              <a:ln>
                <a:solidFill>
                  <a:prstClr val="black">
                    <a:lumMod val="75000"/>
                    <a:lumOff val="25000"/>
                    <a:alpha val="10000"/>
                  </a:prstClr>
                </a:solidFill>
              </a:ln>
              <a:latin typeface="PODIUM Sharp 3.10" panose="00000806000000000000" pitchFamily="50" charset="0"/>
              <a:ea typeface="Lato" panose="020F0502020204030203" pitchFamily="34" charset="0"/>
            </a:endParaRPr>
          </a:p>
        </p:txBody>
      </p:sp>
      <p:sp>
        <p:nvSpPr>
          <p:cNvPr id="2" name="ZoneTexte 1">
            <a:extLst>
              <a:ext uri="{FF2B5EF4-FFF2-40B4-BE49-F238E27FC236}">
                <a16:creationId xmlns:a16="http://schemas.microsoft.com/office/drawing/2014/main" id="{57ACBD47-2A0A-D1F0-45AF-ACCD757CD41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10" name="Ellipse 9">
            <a:extLst>
              <a:ext uri="{FF2B5EF4-FFF2-40B4-BE49-F238E27FC236}">
                <a16:creationId xmlns:a16="http://schemas.microsoft.com/office/drawing/2014/main" id="{B80E4BE0-C76E-987B-ED14-928566491B72}"/>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1" name="Ellipse 10">
            <a:extLst>
              <a:ext uri="{FF2B5EF4-FFF2-40B4-BE49-F238E27FC236}">
                <a16:creationId xmlns:a16="http://schemas.microsoft.com/office/drawing/2014/main" id="{A4A82DCA-8244-DE15-3D1F-EC7EA1990CB5}"/>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2" name="Ellipse 11">
            <a:extLst>
              <a:ext uri="{FF2B5EF4-FFF2-40B4-BE49-F238E27FC236}">
                <a16:creationId xmlns:a16="http://schemas.microsoft.com/office/drawing/2014/main" id="{DF93BBBC-794D-141E-2F31-3588EB990CAC}"/>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D0B6BF80-0695-74C3-9E74-62BA60004BA7}"/>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93DB6911-AA31-15F2-266F-F83104384FA0}"/>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A32BE5A0-E901-0EC7-2086-EA7702277F44}"/>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0B812CF8-AA2C-9E38-E656-902384B8569B}"/>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8" name="Ellipse 17">
            <a:extLst>
              <a:ext uri="{FF2B5EF4-FFF2-40B4-BE49-F238E27FC236}">
                <a16:creationId xmlns:a16="http://schemas.microsoft.com/office/drawing/2014/main" id="{9A22D76A-04A4-DAA4-C806-9EC9470391EB}"/>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9" name="Titre 1">
            <a:extLst>
              <a:ext uri="{FF2B5EF4-FFF2-40B4-BE49-F238E27FC236}">
                <a16:creationId xmlns:a16="http://schemas.microsoft.com/office/drawing/2014/main" id="{C7AAAA94-4D2D-C246-487F-BF507038D9FF}"/>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RÈGLES</a:t>
            </a:r>
          </a:p>
        </p:txBody>
      </p:sp>
      <p:pic>
        <p:nvPicPr>
          <p:cNvPr id="20" name="Image 19" descr="Une image contenant Police, Graphique, texte, graphisme&#10;&#10;Le contenu généré par l’IA peut être incorrect.">
            <a:extLst>
              <a:ext uri="{FF2B5EF4-FFF2-40B4-BE49-F238E27FC236}">
                <a16:creationId xmlns:a16="http://schemas.microsoft.com/office/drawing/2014/main" id="{0C04EBFA-E1F0-8727-ADDB-6593D3261965}"/>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43791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9073EC4-37E8-9208-F181-5B438B67BB69}"/>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843204" y="1728774"/>
            <a:ext cx="10082425" cy="445954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800">
              <a:ln>
                <a:solidFill>
                  <a:prstClr val="black">
                    <a:lumMod val="75000"/>
                    <a:lumOff val="25000"/>
                    <a:alpha val="10000"/>
                  </a:prstClr>
                </a:solidFill>
              </a:ln>
              <a:effectLst>
                <a:outerShdw blurRad="9525" dist="25400" dir="14640000" algn="tl" rotWithShape="0">
                  <a:prstClr val="black">
                    <a:alpha val="30000"/>
                  </a:prstClr>
                </a:outerShdw>
              </a:effectLst>
              <a:latin typeface="Segoe UI Black" panose="020B0A02040204020203" pitchFamily="34" charset="0"/>
            </a:endParaRPr>
          </a:p>
        </p:txBody>
      </p:sp>
      <p:cxnSp>
        <p:nvCxnSpPr>
          <p:cNvPr id="3" name="Connecteur droit 22">
            <a:extLst>
              <a:ext uri="{FF2B5EF4-FFF2-40B4-BE49-F238E27FC236}">
                <a16:creationId xmlns:a16="http://schemas.microsoft.com/office/drawing/2014/main" id="{4728F338-7F3B-F9CD-E6D1-18037F922880}"/>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6139E01-A465-EA88-EC52-238E51C2EA7A}"/>
              </a:ext>
            </a:extLst>
          </p:cNvPr>
          <p:cNvSpPr/>
          <p:nvPr/>
        </p:nvSpPr>
        <p:spPr>
          <a:xfrm>
            <a:off x="910769" y="264965"/>
            <a:ext cx="2808000"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23A1D73E-B25F-7F28-AEC1-F12D5D48D02D}"/>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1" name="ZoneTexte 20">
            <a:extLst>
              <a:ext uri="{FF2B5EF4-FFF2-40B4-BE49-F238E27FC236}">
                <a16:creationId xmlns:a16="http://schemas.microsoft.com/office/drawing/2014/main" id="{7899BE80-39DB-0E0D-1B78-5375A3EDE114}"/>
              </a:ext>
            </a:extLst>
          </p:cNvPr>
          <p:cNvSpPr txBox="1"/>
          <p:nvPr/>
        </p:nvSpPr>
        <p:spPr>
          <a:xfrm>
            <a:off x="44013" y="175952"/>
            <a:ext cx="983456"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10 min</a:t>
            </a:r>
          </a:p>
        </p:txBody>
      </p:sp>
      <p:sp>
        <p:nvSpPr>
          <p:cNvPr id="7" name="Espace réservé du contenu 6">
            <a:extLst>
              <a:ext uri="{FF2B5EF4-FFF2-40B4-BE49-F238E27FC236}">
                <a16:creationId xmlns:a16="http://schemas.microsoft.com/office/drawing/2014/main" id="{8AB62548-FDCE-5C13-68BC-911B382C2447}"/>
              </a:ext>
            </a:extLst>
          </p:cNvPr>
          <p:cNvSpPr>
            <a:spLocks noGrp="1"/>
          </p:cNvSpPr>
          <p:nvPr>
            <p:ph idx="1"/>
          </p:nvPr>
        </p:nvSpPr>
        <p:spPr>
          <a:xfrm>
            <a:off x="913795" y="2190426"/>
            <a:ext cx="10353762" cy="3600774"/>
          </a:xfrm>
          <a:effectLst/>
        </p:spPr>
        <p:txBody>
          <a:bodyPr anchor="ctr"/>
          <a:lstStyle/>
          <a:p>
            <a:pPr marL="0" indent="0">
              <a:buNone/>
            </a:pPr>
            <a:r>
              <a:rPr lang="fr-FR" sz="2000" dirty="0">
                <a:solidFill>
                  <a:schemeClr val="bg1"/>
                </a:solidFill>
                <a:latin typeface="PODIUM Sharp 3.10" panose="00000806000000000000" pitchFamily="50" charset="0"/>
                <a:ea typeface="Lato"/>
                <a:cs typeface="Lato"/>
              </a:rPr>
              <a:t>La première personne de </a:t>
            </a:r>
            <a:r>
              <a:rPr lang="fr-FR" dirty="0">
                <a:solidFill>
                  <a:schemeClr val="bg1"/>
                </a:solidFill>
                <a:latin typeface="PODIUM Sharp 3.10" panose="00000806000000000000" pitchFamily="50" charset="0"/>
                <a:ea typeface="Lato"/>
                <a:cs typeface="Lato"/>
              </a:rPr>
              <a:t>chaque</a:t>
            </a:r>
            <a:r>
              <a:rPr lang="fr-FR" sz="2000" dirty="0">
                <a:solidFill>
                  <a:schemeClr val="bg1"/>
                </a:solidFill>
                <a:latin typeface="PODIUM Sharp 3.10" panose="00000806000000000000" pitchFamily="50" charset="0"/>
                <a:ea typeface="Lato"/>
                <a:cs typeface="Lato"/>
              </a:rPr>
              <a:t> </a:t>
            </a:r>
            <a:r>
              <a:rPr lang="fr-FR" dirty="0">
                <a:solidFill>
                  <a:schemeClr val="bg1"/>
                </a:solidFill>
                <a:latin typeface="PODIUM Sharp 3.10" panose="00000806000000000000" pitchFamily="50" charset="0"/>
                <a:ea typeface="Lato"/>
                <a:cs typeface="Lato"/>
              </a:rPr>
              <a:t>ligne</a:t>
            </a:r>
            <a:r>
              <a:rPr lang="fr-FR" sz="2000" dirty="0">
                <a:solidFill>
                  <a:schemeClr val="bg1"/>
                </a:solidFill>
                <a:latin typeface="PODIUM Sharp 3.10" panose="00000806000000000000" pitchFamily="50" charset="0"/>
                <a:ea typeface="Lato"/>
                <a:cs typeface="Lato"/>
              </a:rPr>
              <a:t> lit </a:t>
            </a:r>
            <a:r>
              <a:rPr lang="fr-FR" dirty="0">
                <a:solidFill>
                  <a:schemeClr val="bg1"/>
                </a:solidFill>
                <a:latin typeface="PODIUM Sharp 3.10" panose="00000806000000000000" pitchFamily="50" charset="0"/>
                <a:ea typeface="Lato"/>
                <a:cs typeface="Lato"/>
              </a:rPr>
              <a:t>les deux</a:t>
            </a:r>
            <a:r>
              <a:rPr lang="fr-FR" sz="2000" dirty="0">
                <a:solidFill>
                  <a:schemeClr val="bg1"/>
                </a:solidFill>
                <a:latin typeface="PODIUM Sharp 3.10" panose="00000806000000000000" pitchFamily="50" charset="0"/>
                <a:ea typeface="Lato"/>
                <a:cs typeface="Lato"/>
              </a:rPr>
              <a:t> </a:t>
            </a:r>
            <a:r>
              <a:rPr lang="fr-FR" dirty="0">
                <a:solidFill>
                  <a:schemeClr val="bg1"/>
                </a:solidFill>
                <a:latin typeface="PODIUM Sharp 3.10" panose="00000806000000000000" pitchFamily="50" charset="0"/>
                <a:ea typeface="Lato"/>
                <a:cs typeface="Lato"/>
              </a:rPr>
              <a:t>phrases</a:t>
            </a:r>
            <a:r>
              <a:rPr lang="fr-FR" sz="2000" dirty="0">
                <a:solidFill>
                  <a:schemeClr val="bg1"/>
                </a:solidFill>
                <a:latin typeface="PODIUM Sharp 3.10" panose="00000806000000000000" pitchFamily="50" charset="0"/>
                <a:ea typeface="Lato"/>
                <a:cs typeface="Lato"/>
              </a:rPr>
              <a:t> dans sa tête.</a:t>
            </a:r>
            <a:endPar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0" indent="0">
              <a:buNone/>
            </a:pP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cs typeface="Lato"/>
            </a:endParaRPr>
          </a:p>
          <a:p>
            <a:pPr marL="0" indent="0">
              <a:buNone/>
            </a:pPr>
            <a:r>
              <a:rPr lang="fr-FR" sz="2000" dirty="0">
                <a:solidFill>
                  <a:schemeClr val="bg1"/>
                </a:solidFill>
                <a:latin typeface="PODIUM Sharp 3.10" panose="00000806000000000000" pitchFamily="50" charset="0"/>
                <a:ea typeface="Lato"/>
                <a:cs typeface="Lato"/>
              </a:rPr>
              <a:t>Puis elle </a:t>
            </a:r>
            <a:r>
              <a:rPr lang="fr-FR" dirty="0">
                <a:solidFill>
                  <a:schemeClr val="bg1"/>
                </a:solidFill>
                <a:latin typeface="PODIUM Sharp 3.10" panose="00000806000000000000" pitchFamily="50" charset="0"/>
                <a:ea typeface="Lato"/>
                <a:cs typeface="Lato"/>
              </a:rPr>
              <a:t>les</a:t>
            </a:r>
            <a:r>
              <a:rPr lang="fr-FR" sz="2000" dirty="0">
                <a:solidFill>
                  <a:schemeClr val="bg1"/>
                </a:solidFill>
                <a:latin typeface="PODIUM Sharp 3.10" panose="00000806000000000000" pitchFamily="50" charset="0"/>
                <a:ea typeface="Lato"/>
                <a:cs typeface="Lato"/>
              </a:rPr>
              <a:t> répète </a:t>
            </a:r>
            <a:r>
              <a:rPr lang="fr-FR" sz="2000" b="1" i="1" dirty="0">
                <a:solidFill>
                  <a:schemeClr val="bg1"/>
                </a:solidFill>
                <a:latin typeface="PODIUM Sharp 3.10" panose="00000806000000000000" pitchFamily="50" charset="0"/>
                <a:ea typeface="Lato"/>
                <a:cs typeface="Lato"/>
              </a:rPr>
              <a:t>discrètement</a:t>
            </a:r>
            <a:r>
              <a:rPr lang="fr-FR" sz="2000" dirty="0">
                <a:solidFill>
                  <a:schemeClr val="bg1"/>
                </a:solidFill>
                <a:latin typeface="PODIUM Sharp 3.10" panose="00000806000000000000" pitchFamily="50" charset="0"/>
                <a:ea typeface="Lato"/>
                <a:cs typeface="Lato"/>
              </a:rPr>
              <a:t> au joueur suivant et ainsi de suite…</a:t>
            </a:r>
            <a:endPar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0" indent="0">
              <a:buNone/>
            </a:pP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0" indent="0">
              <a:buNone/>
            </a:pPr>
            <a:r>
              <a:rPr lang="fr-FR" sz="2000" dirty="0">
                <a:solidFill>
                  <a:schemeClr val="bg1"/>
                </a:solidFill>
                <a:latin typeface="PODIUM Sharp 3.10" panose="00000806000000000000" pitchFamily="50" charset="0"/>
                <a:ea typeface="Lato"/>
                <a:cs typeface="Lato"/>
              </a:rPr>
              <a:t>La dernière personne </a:t>
            </a:r>
            <a:r>
              <a:rPr lang="fr-FR" dirty="0">
                <a:solidFill>
                  <a:schemeClr val="bg1"/>
                </a:solidFill>
                <a:latin typeface="PODIUM Sharp 3.10" panose="00000806000000000000" pitchFamily="50" charset="0"/>
                <a:ea typeface="Lato"/>
                <a:cs typeface="Lato"/>
              </a:rPr>
              <a:t>de la chaîne écrit</a:t>
            </a:r>
            <a:r>
              <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 son information au tableau</a:t>
            </a: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0" indent="0">
              <a:buNone/>
            </a:pPr>
            <a:endPar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endParaRPr>
          </a:p>
        </p:txBody>
      </p:sp>
      <p:sp>
        <p:nvSpPr>
          <p:cNvPr id="9" name="Ellipse 8">
            <a:extLst>
              <a:ext uri="{FF2B5EF4-FFF2-40B4-BE49-F238E27FC236}">
                <a16:creationId xmlns:a16="http://schemas.microsoft.com/office/drawing/2014/main" id="{3F60685E-76B2-1517-891F-E9BDA4B2F3A6}"/>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0" name="Ellipse 9">
            <a:extLst>
              <a:ext uri="{FF2B5EF4-FFF2-40B4-BE49-F238E27FC236}">
                <a16:creationId xmlns:a16="http://schemas.microsoft.com/office/drawing/2014/main" id="{2D7935C8-FCA2-D7B7-8280-CCBF0462A541}"/>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1" name="Ellipse 10">
            <a:extLst>
              <a:ext uri="{FF2B5EF4-FFF2-40B4-BE49-F238E27FC236}">
                <a16:creationId xmlns:a16="http://schemas.microsoft.com/office/drawing/2014/main" id="{8159D1F9-0C30-33EF-5014-285A985F6DA8}"/>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4B93B053-9566-D0D0-6E75-D6422CFD3B43}"/>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783118C0-C397-3EF8-CD2C-E43FDC553E8C}"/>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7746AF6D-DBB3-C465-A2B8-76E5CE4C4A45}"/>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EE72489B-672D-5BE0-DEE7-3217BBE66380}"/>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CAC2F23C-E655-CE1B-B4B8-AB2FBFD118A6}"/>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8" name="Titre 1">
            <a:extLst>
              <a:ext uri="{FF2B5EF4-FFF2-40B4-BE49-F238E27FC236}">
                <a16:creationId xmlns:a16="http://schemas.microsoft.com/office/drawing/2014/main" id="{DCF8012B-D391-F440-8CA0-FBD3ACED5FDC}"/>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1 - MÉMORISATION</a:t>
            </a:r>
          </a:p>
        </p:txBody>
      </p:sp>
      <p:pic>
        <p:nvPicPr>
          <p:cNvPr id="17" name="Image 16" descr="Une image contenant Police, Graphique, texte, graphisme&#10;&#10;Le contenu généré par l’IA peut être incorrect.">
            <a:extLst>
              <a:ext uri="{FF2B5EF4-FFF2-40B4-BE49-F238E27FC236}">
                <a16:creationId xmlns:a16="http://schemas.microsoft.com/office/drawing/2014/main" id="{46D3511B-C4CF-78DA-9D8E-590A36D12182}"/>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143439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nodePh="1">
                                  <p:stCondLst>
                                    <p:cond delay="50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7C4C5D4-A5F5-F37A-7E18-E3934E9B5661}"/>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5" name="Titre 1">
            <a:extLst>
              <a:ext uri="{FF2B5EF4-FFF2-40B4-BE49-F238E27FC236}">
                <a16:creationId xmlns:a16="http://schemas.microsoft.com/office/drawing/2014/main" id="{58AEF5D1-1FF8-A9B9-2921-BF45CD6F2313}"/>
              </a:ext>
            </a:extLst>
          </p:cNvPr>
          <p:cNvSpPr txBox="1">
            <a:spLocks/>
          </p:cNvSpPr>
          <p:nvPr/>
        </p:nvSpPr>
        <p:spPr>
          <a:xfrm>
            <a:off x="913795" y="829705"/>
            <a:ext cx="1000185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ln>
                  <a:solidFill>
                    <a:prstClr val="black">
                      <a:lumMod val="75000"/>
                      <a:lumOff val="25000"/>
                      <a:alpha val="10000"/>
                    </a:prstClr>
                  </a:solidFill>
                </a:ln>
                <a:solidFill>
                  <a:srgbClr val="FFC000"/>
                </a:solidFill>
                <a:effectLst/>
                <a:latin typeface="PODIUM Sharp 5.9" panose="00000800000000000000" pitchFamily="50" charset="0"/>
              </a:rPr>
              <a:t>INDICES</a:t>
            </a:r>
          </a:p>
        </p:txBody>
      </p:sp>
      <p:sp>
        <p:nvSpPr>
          <p:cNvPr id="8" name="Titre 1">
            <a:extLst>
              <a:ext uri="{FF2B5EF4-FFF2-40B4-BE49-F238E27FC236}">
                <a16:creationId xmlns:a16="http://schemas.microsoft.com/office/drawing/2014/main" id="{8D20CBBC-0FEB-037D-7EE4-802E601D9CC9}"/>
              </a:ext>
            </a:extLst>
          </p:cNvPr>
          <p:cNvSpPr txBox="1">
            <a:spLocks/>
          </p:cNvSpPr>
          <p:nvPr/>
        </p:nvSpPr>
        <p:spPr>
          <a:xfrm>
            <a:off x="843204" y="1728774"/>
            <a:ext cx="10082425" cy="445954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800">
              <a:ln>
                <a:solidFill>
                  <a:prstClr val="black">
                    <a:lumMod val="75000"/>
                    <a:lumOff val="25000"/>
                    <a:alpha val="10000"/>
                  </a:prstClr>
                </a:solidFill>
              </a:ln>
              <a:effectLst>
                <a:outerShdw blurRad="9525" dist="25400" dir="14640000" algn="tl" rotWithShape="0">
                  <a:prstClr val="black">
                    <a:alpha val="30000"/>
                  </a:prstClr>
                </a:outerShdw>
              </a:effectLst>
              <a:latin typeface="Segoe UI Black" panose="020B0A02040204020203" pitchFamily="34" charset="0"/>
            </a:endParaRPr>
          </a:p>
        </p:txBody>
      </p:sp>
      <p:cxnSp>
        <p:nvCxnSpPr>
          <p:cNvPr id="3" name="Connecteur droit 22">
            <a:extLst>
              <a:ext uri="{FF2B5EF4-FFF2-40B4-BE49-F238E27FC236}">
                <a16:creationId xmlns:a16="http://schemas.microsoft.com/office/drawing/2014/main" id="{4728F338-7F3B-F9CD-E6D1-18037F922880}"/>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C6139E01-A465-EA88-EC52-238E51C2EA7A}"/>
              </a:ext>
            </a:extLst>
          </p:cNvPr>
          <p:cNvSpPr/>
          <p:nvPr/>
        </p:nvSpPr>
        <p:spPr>
          <a:xfrm>
            <a:off x="910769" y="264965"/>
            <a:ext cx="2808000"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23A1D73E-B25F-7F28-AEC1-F12D5D48D02D}"/>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Espace réservé du contenu 6">
            <a:extLst>
              <a:ext uri="{FF2B5EF4-FFF2-40B4-BE49-F238E27FC236}">
                <a16:creationId xmlns:a16="http://schemas.microsoft.com/office/drawing/2014/main" id="{8AB62548-FDCE-5C13-68BC-911B382C2447}"/>
              </a:ext>
            </a:extLst>
          </p:cNvPr>
          <p:cNvSpPr>
            <a:spLocks noGrp="1"/>
          </p:cNvSpPr>
          <p:nvPr>
            <p:ph idx="1"/>
          </p:nvPr>
        </p:nvSpPr>
        <p:spPr>
          <a:xfrm>
            <a:off x="913795" y="2190426"/>
            <a:ext cx="10353762" cy="3600774"/>
          </a:xfrm>
          <a:effectLst/>
        </p:spPr>
        <p:txBody>
          <a:bodyPr anchor="ctr"/>
          <a:lstStyle/>
          <a:p>
            <a:pPr marL="0" indent="0">
              <a:buNone/>
            </a:pPr>
            <a:r>
              <a:rPr lang="fr-FR" sz="2000" dirty="0">
                <a:solidFill>
                  <a:schemeClr val="bg1"/>
                </a:solidFill>
                <a:latin typeface="PODIUM Sharp 3.10" panose="00000806000000000000" pitchFamily="50" charset="0"/>
                <a:ea typeface="Lato"/>
                <a:cs typeface="Lato"/>
              </a:rPr>
              <a:t>Nous cherchons :</a:t>
            </a:r>
          </a:p>
          <a:p>
            <a:pPr marL="0" indent="0">
              <a:buNone/>
            </a:pPr>
            <a:endPar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indent="-342900"/>
            <a:r>
              <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Un lieu</a:t>
            </a: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indent="-342900"/>
            <a:r>
              <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Un nom d’entreprise</a:t>
            </a:r>
          </a:p>
          <a:p>
            <a:pPr marL="0" indent="0">
              <a:buNone/>
            </a:pPr>
            <a:endParaRPr lang="fr-FR" sz="2000" dirty="0">
              <a:ln>
                <a:solidFill>
                  <a:prstClr val="black">
                    <a:lumMod val="75000"/>
                    <a:lumOff val="25000"/>
                    <a:alpha val="10000"/>
                  </a:prstClr>
                </a:solidFill>
              </a:ln>
              <a:effectLst>
                <a:outerShdw blurRad="9525" dist="25400" dir="14640000" algn="tl" rotWithShape="0">
                  <a:prstClr val="black">
                    <a:alpha val="30000"/>
                  </a:prstClr>
                </a:outerShdw>
              </a:effectLst>
              <a:latin typeface="Lato"/>
              <a:ea typeface="Lato"/>
              <a:cs typeface="Lato"/>
            </a:endParaRPr>
          </a:p>
          <a:p>
            <a:pPr marL="380365" indent="-342900"/>
            <a:endParaRPr lang="fr-FR" dirty="0">
              <a:ln>
                <a:solidFill>
                  <a:prstClr val="black">
                    <a:lumMod val="75000"/>
                    <a:lumOff val="25000"/>
                    <a:alpha val="10000"/>
                  </a:prstClr>
                </a:solidFill>
              </a:ln>
              <a:effectLst>
                <a:outerShdw blurRad="9525" dist="25400" dir="14640000" algn="tl" rotWithShape="0">
                  <a:prstClr val="black">
                    <a:alpha val="30000"/>
                  </a:prstClr>
                </a:outerShdw>
              </a:effectLst>
              <a:ea typeface="Lato" panose="020F0502020204030203" pitchFamily="34" charset="0"/>
            </a:endParaRPr>
          </a:p>
        </p:txBody>
      </p:sp>
      <p:sp>
        <p:nvSpPr>
          <p:cNvPr id="9" name="ZoneTexte 8">
            <a:extLst>
              <a:ext uri="{FF2B5EF4-FFF2-40B4-BE49-F238E27FC236}">
                <a16:creationId xmlns:a16="http://schemas.microsoft.com/office/drawing/2014/main" id="{1DCCC2EF-A339-25A8-836F-EFAB886C00F1}"/>
              </a:ext>
            </a:extLst>
          </p:cNvPr>
          <p:cNvSpPr txBox="1"/>
          <p:nvPr/>
        </p:nvSpPr>
        <p:spPr>
          <a:xfrm>
            <a:off x="44013" y="175952"/>
            <a:ext cx="983456"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10 min</a:t>
            </a:r>
          </a:p>
        </p:txBody>
      </p:sp>
      <p:sp>
        <p:nvSpPr>
          <p:cNvPr id="10" name="Ellipse 9">
            <a:extLst>
              <a:ext uri="{FF2B5EF4-FFF2-40B4-BE49-F238E27FC236}">
                <a16:creationId xmlns:a16="http://schemas.microsoft.com/office/drawing/2014/main" id="{B3B20CEC-B343-D7E9-6329-1A8A852482CC}"/>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1" name="Ellipse 10">
            <a:extLst>
              <a:ext uri="{FF2B5EF4-FFF2-40B4-BE49-F238E27FC236}">
                <a16:creationId xmlns:a16="http://schemas.microsoft.com/office/drawing/2014/main" id="{58A1A0BB-68E9-5232-508F-36FDEDF0FE70}"/>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2" name="Ellipse 11">
            <a:extLst>
              <a:ext uri="{FF2B5EF4-FFF2-40B4-BE49-F238E27FC236}">
                <a16:creationId xmlns:a16="http://schemas.microsoft.com/office/drawing/2014/main" id="{9D157B84-DFBC-FCB4-BDBD-F0FDD96B0C61}"/>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BA897402-0E3C-E7C1-8110-0453B89EB44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9093E76B-3EEA-D0E3-3A61-D73D390B7931}"/>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0011698D-3CFD-3CA6-BE6E-0E815F670CFA}"/>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705703DE-F2ED-E315-7F8A-0C602EF996D2}"/>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0E443F48-8885-B324-DD37-B3999DF0DA0D}"/>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19" name="Image 18" descr="Une image contenant Police, Graphique, texte, graphisme&#10;&#10;Le contenu généré par l’IA peut être incorrect.">
            <a:extLst>
              <a:ext uri="{FF2B5EF4-FFF2-40B4-BE49-F238E27FC236}">
                <a16:creationId xmlns:a16="http://schemas.microsoft.com/office/drawing/2014/main" id="{493A7F1B-F9AD-A285-429E-F3D0BF7AF976}"/>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840454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A92C82D-7993-F9BE-53A7-720CC190605D}"/>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562961" y="2068953"/>
            <a:ext cx="6949032" cy="3745263"/>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7465" algn="l">
              <a:spcBef>
                <a:spcPct val="20000"/>
              </a:spcBef>
              <a:spcAft>
                <a:spcPts val="600"/>
              </a:spcAft>
              <a:buClr>
                <a:schemeClr val="tx2"/>
              </a:buClr>
              <a:buSzPct val="70000"/>
            </a:pPr>
            <a:r>
              <a:rPr lang="fr-FR" sz="2000" dirty="0">
                <a:solidFill>
                  <a:schemeClr val="bg1"/>
                </a:solidFill>
                <a:effectLst/>
                <a:latin typeface="PODIUM Sharp 3.10" panose="00000806000000000000" pitchFamily="50" charset="0"/>
                <a:ea typeface="Lato"/>
                <a:cs typeface="Lato"/>
              </a:rPr>
              <a:t>Les derniers de chaque équipe jouent ensemble</a:t>
            </a:r>
            <a:r>
              <a:rPr lang="fr-FR" sz="2000" dirty="0">
                <a:effectLst/>
                <a:latin typeface="PODIUM Sharp 3.10" panose="00000806000000000000" pitchFamily="50" charset="0"/>
                <a:ea typeface="Lato"/>
                <a:cs typeface="Lato"/>
              </a:rPr>
              <a:t> </a:t>
            </a:r>
            <a:r>
              <a:rPr lang="fr-FR" sz="2000" dirty="0">
                <a:solidFill>
                  <a:srgbClr val="FFC000"/>
                </a:solidFill>
                <a:effectLst/>
                <a:latin typeface="PODIUM Sharp 3.10" panose="00000806000000000000" pitchFamily="50" charset="0"/>
                <a:ea typeface="Lato"/>
                <a:cs typeface="Lato"/>
              </a:rPr>
              <a:t>(3 personnes en tout), </a:t>
            </a:r>
            <a:r>
              <a:rPr lang="fr-FR" sz="2000" dirty="0">
                <a:solidFill>
                  <a:schemeClr val="bg1"/>
                </a:solidFill>
                <a:effectLst/>
                <a:latin typeface="PODIUM Sharp 3.10" panose="00000806000000000000" pitchFamily="50" charset="0"/>
                <a:ea typeface="Lato"/>
                <a:cs typeface="Lato"/>
              </a:rPr>
              <a:t>les autres observent </a:t>
            </a:r>
            <a:r>
              <a:rPr lang="fr-FR" sz="2000" u="sng" dirty="0">
                <a:solidFill>
                  <a:schemeClr val="bg1"/>
                </a:solidFill>
                <a:effectLst/>
                <a:latin typeface="PODIUM Sharp 3.10" panose="00000806000000000000" pitchFamily="50" charset="0"/>
                <a:ea typeface="Lato"/>
                <a:cs typeface="Lato"/>
              </a:rPr>
              <a:t>en silence</a:t>
            </a:r>
            <a:endParaRPr lang="fr-FR" sz="2000" u="sng"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380365" indent="-342900" algn="l">
              <a:spcBef>
                <a:spcPct val="20000"/>
              </a:spcBef>
              <a:spcAft>
                <a:spcPts val="600"/>
              </a:spcAft>
              <a:buClr>
                <a:schemeClr val="tx2"/>
              </a:buClr>
              <a:buSzPct val="70000"/>
              <a:buFont typeface="Arial" charset="2"/>
              <a:buChar char="•"/>
            </a:pPr>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marL="37465" algn="l">
              <a:spcBef>
                <a:spcPct val="20000"/>
              </a:spcBef>
              <a:spcAft>
                <a:spcPts val="600"/>
              </a:spcAft>
              <a:buClr>
                <a:schemeClr val="tx2"/>
              </a:buClr>
              <a:buSzPct val="70000"/>
            </a:pPr>
            <a:r>
              <a:rPr lang="fr-FR" sz="2000" dirty="0">
                <a:solidFill>
                  <a:schemeClr val="bg1"/>
                </a:solidFill>
                <a:effectLst/>
                <a:latin typeface="PODIUM Sharp 3.10" panose="00000806000000000000" pitchFamily="50" charset="0"/>
                <a:ea typeface="Lato"/>
                <a:cs typeface="Lato"/>
              </a:rPr>
              <a:t>Ils essayent de constituer ensemble l'information la plus proche de celle de départ pour gagner </a:t>
            </a:r>
            <a:r>
              <a:rPr lang="fr-FR" sz="2000" dirty="0">
                <a:solidFill>
                  <a:srgbClr val="FFC000"/>
                </a:solidFill>
                <a:effectLst/>
                <a:latin typeface="PODIUM Sharp 3.10" panose="00000806000000000000" pitchFamily="50" charset="0"/>
                <a:ea typeface="Lato"/>
                <a:cs typeface="Lato"/>
              </a:rPr>
              <a:t>des points communs supplémentaires</a:t>
            </a:r>
            <a:endParaRPr lang="fr-FR" sz="2000" dirty="0">
              <a:ln>
                <a:solidFill>
                  <a:prstClr val="black">
                    <a:lumMod val="75000"/>
                    <a:lumOff val="25000"/>
                    <a:alpha val="10000"/>
                  </a:prstClr>
                </a:solidFill>
              </a:ln>
              <a:solidFill>
                <a:srgbClr val="FFC000"/>
              </a:solidFill>
              <a:effectLst/>
              <a:latin typeface="PODIUM Sharp 3.10" panose="00000806000000000000" pitchFamily="50" charset="0"/>
              <a:ea typeface="Lato"/>
              <a:cs typeface="Lato"/>
            </a:endParaRPr>
          </a:p>
        </p:txBody>
      </p:sp>
      <p:cxnSp>
        <p:nvCxnSpPr>
          <p:cNvPr id="3" name="Connecteur droit 22">
            <a:extLst>
              <a:ext uri="{FF2B5EF4-FFF2-40B4-BE49-F238E27FC236}">
                <a16:creationId xmlns:a16="http://schemas.microsoft.com/office/drawing/2014/main" id="{E4FF6E40-CBA3-D30B-94FA-76975B682D9F}"/>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48F1F303-F30D-4F6A-8797-B05D30AF1058}"/>
              </a:ext>
            </a:extLst>
          </p:cNvPr>
          <p:cNvSpPr/>
          <p:nvPr/>
        </p:nvSpPr>
        <p:spPr>
          <a:xfrm>
            <a:off x="910769" y="264965"/>
            <a:ext cx="2772000"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8A345DA3-6EAF-D546-DCB8-A682080784A4}"/>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7" name="Image 6" descr="Une image contenant clipart, illustration, Dessin animé, dessin humoristique&#10;&#10;Description générée automatiquement">
            <a:extLst>
              <a:ext uri="{FF2B5EF4-FFF2-40B4-BE49-F238E27FC236}">
                <a16:creationId xmlns:a16="http://schemas.microsoft.com/office/drawing/2014/main" id="{E64CCB53-5832-8790-7373-500F001806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5247" y="2354006"/>
            <a:ext cx="3921243" cy="2637093"/>
          </a:xfrm>
          <a:prstGeom prst="rect">
            <a:avLst/>
          </a:prstGeom>
        </p:spPr>
      </p:pic>
      <p:sp>
        <p:nvSpPr>
          <p:cNvPr id="9" name="ZoneTexte 8">
            <a:extLst>
              <a:ext uri="{FF2B5EF4-FFF2-40B4-BE49-F238E27FC236}">
                <a16:creationId xmlns:a16="http://schemas.microsoft.com/office/drawing/2014/main" id="{7B8F4E0A-D1C2-6B38-F807-277D1F19BB8E}"/>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0" name="Ellipse 9">
            <a:extLst>
              <a:ext uri="{FF2B5EF4-FFF2-40B4-BE49-F238E27FC236}">
                <a16:creationId xmlns:a16="http://schemas.microsoft.com/office/drawing/2014/main" id="{425307D4-E3B5-509B-089C-632C479ACA6F}"/>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1" name="Ellipse 10">
            <a:extLst>
              <a:ext uri="{FF2B5EF4-FFF2-40B4-BE49-F238E27FC236}">
                <a16:creationId xmlns:a16="http://schemas.microsoft.com/office/drawing/2014/main" id="{8075E0C1-4455-0586-7B10-C53568A7623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2" name="Ellipse 11">
            <a:extLst>
              <a:ext uri="{FF2B5EF4-FFF2-40B4-BE49-F238E27FC236}">
                <a16:creationId xmlns:a16="http://schemas.microsoft.com/office/drawing/2014/main" id="{4ED39644-8A01-1E22-F0A7-9C4DB375E79A}"/>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F1DF09EA-912A-67B2-3839-E6371E77EDDF}"/>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B6D3A71F-17A4-381B-3996-FAE38D406C1A}"/>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F3028F8D-BBAF-F140-3CD9-ACB24F0DA669}"/>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16AE611F-2520-5C08-0918-7D07069A0CA6}"/>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05AAB425-31EC-76FA-B038-DB34038CA8AD}"/>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8" name="Titre 1">
            <a:extLst>
              <a:ext uri="{FF2B5EF4-FFF2-40B4-BE49-F238E27FC236}">
                <a16:creationId xmlns:a16="http://schemas.microsoft.com/office/drawing/2014/main" id="{15754B3E-4663-9077-3CA3-E096922FE23A}"/>
              </a:ext>
            </a:extLst>
          </p:cNvPr>
          <p:cNvSpPr txBox="1">
            <a:spLocks/>
          </p:cNvSpPr>
          <p:nvPr/>
        </p:nvSpPr>
        <p:spPr>
          <a:xfrm>
            <a:off x="913795" y="829705"/>
            <a:ext cx="10782695" cy="939890"/>
          </a:xfrm>
          <a:prstGeom prst="rect">
            <a:avLst/>
          </a:prstGeom>
          <a:effectLst>
            <a:outerShdw blurRad="25400" dir="17880000">
              <a:srgbClr val="000000">
                <a:alpha val="46000"/>
              </a:srgbClr>
            </a:outerShdw>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2 – TROIS ÉQUIPES,</a:t>
            </a:r>
          </a:p>
          <a:p>
            <a:pPr algn="l"/>
            <a:r>
              <a:rPr lang="fr-FR" sz="4400" dirty="0">
                <a:solidFill>
                  <a:srgbClr val="F11B25"/>
                </a:solidFill>
                <a:effectLst/>
                <a:latin typeface="PODIUM Sharp 5.9" panose="00000800000000000000" pitchFamily="50" charset="0"/>
              </a:rPr>
              <a:t>UN OBJECTIF COMMUN</a:t>
            </a:r>
          </a:p>
        </p:txBody>
      </p:sp>
      <p:pic>
        <p:nvPicPr>
          <p:cNvPr id="19" name="Image 18" descr="Une image contenant Police, Graphique, texte, graphisme&#10;&#10;Le contenu généré par l’IA peut être incorrect.">
            <a:extLst>
              <a:ext uri="{FF2B5EF4-FFF2-40B4-BE49-F238E27FC236}">
                <a16:creationId xmlns:a16="http://schemas.microsoft.com/office/drawing/2014/main" id="{4BEF2C7C-2F59-D11A-04B9-6487C9251BE1}"/>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280197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35D6A13-C368-40EB-33FA-B86B9670F34E}"/>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Voici le détail de résolution de l’énigme :</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Ici rien de particulier à savoir, la mémoire est la seule chose mise à l’épreuve.</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La phrase est : </a:t>
            </a:r>
          </a:p>
          <a:p>
            <a:pPr algn="l"/>
            <a:endParaRPr lang="fr-FR" dirty="0">
              <a:ln>
                <a:noFill/>
              </a:ln>
              <a:effectLst/>
              <a:latin typeface="PODIUM Sharp 3.10" panose="00000806000000000000" pitchFamily="50" charset="0"/>
            </a:endParaRPr>
          </a:p>
          <a:p>
            <a:pPr algn="l"/>
            <a:r>
              <a:rPr lang="fr-FR" i="1" dirty="0">
                <a:ln>
                  <a:noFill/>
                </a:ln>
                <a:effectLst/>
                <a:latin typeface="PODIUM Sharp 3.10" panose="00000806000000000000" pitchFamily="50" charset="0"/>
              </a:rPr>
              <a:t>La Direction Française du Numérique (DFN) a détecté des anomalies sur ses serveurs informatiques.</a:t>
            </a:r>
          </a:p>
          <a:p>
            <a:pPr algn="l"/>
            <a:r>
              <a:rPr lang="fr-FR" i="1" dirty="0">
                <a:ln>
                  <a:noFill/>
                </a:ln>
                <a:effectLst/>
                <a:latin typeface="PODIUM Sharp 3.10" panose="00000806000000000000" pitchFamily="50" charset="0"/>
              </a:rPr>
              <a:t>Ces serveurs contiennent toutes les informations administratives des Français, comme leurs dates de naissance.</a:t>
            </a:r>
            <a:endParaRPr lang="fr-FR" i="1" dirty="0">
              <a:ln>
                <a:noFill/>
              </a:ln>
              <a:effectLst/>
              <a:highlight>
                <a:srgbClr val="FFFF00"/>
              </a:highlight>
              <a:latin typeface="PODIUM Sharp 3.10" panose="00000806000000000000" pitchFamily="50" charset="0"/>
            </a:endParaRPr>
          </a:p>
        </p:txBody>
      </p:sp>
      <p:sp>
        <p:nvSpPr>
          <p:cNvPr id="4" name="Titre 1">
            <a:extLst>
              <a:ext uri="{FF2B5EF4-FFF2-40B4-BE49-F238E27FC236}">
                <a16:creationId xmlns:a16="http://schemas.microsoft.com/office/drawing/2014/main" id="{20E730D0-CFB4-2EFC-C620-04401EC24C1E}"/>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6" name="Image 5" descr="Une image contenant noir, obscurité&#10;&#10;Le contenu généré par l’IA peut être incorrect.">
            <a:extLst>
              <a:ext uri="{FF2B5EF4-FFF2-40B4-BE49-F238E27FC236}">
                <a16:creationId xmlns:a16="http://schemas.microsoft.com/office/drawing/2014/main" id="{DA3105E3-5BF8-299E-20CA-B4815FCD22A9}"/>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51647947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FA3E050-F42B-B75D-30E9-71A5A5CEFF17}"/>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856811" y="1769595"/>
            <a:ext cx="6672865" cy="4677254"/>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Pour chaque équipe :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algn="l"/>
            <a:r>
              <a:rPr lang="fr-FR" sz="2000" dirty="0">
                <a:solidFill>
                  <a:schemeClr val="bg1"/>
                </a:solidFill>
                <a:effectLst/>
                <a:latin typeface="PODIUM Sharp 3.10" panose="00000806000000000000" pitchFamily="50" charset="0"/>
                <a:ea typeface="Lato"/>
                <a:cs typeface="Lato"/>
              </a:rPr>
              <a:t>Gagnez 2 </a:t>
            </a:r>
            <a:r>
              <a:rPr lang="fr-FR" sz="2000" dirty="0">
                <a:solidFill>
                  <a:srgbClr val="FF3300"/>
                </a:solidFill>
                <a:effectLst/>
                <a:latin typeface="PODIUM Sharp 3.10" panose="00000806000000000000" pitchFamily="50" charset="0"/>
                <a:ea typeface="Lato"/>
                <a:cs typeface="Lato"/>
              </a:rPr>
              <a:t>po</a:t>
            </a:r>
            <a:r>
              <a:rPr lang="fr-FR" sz="2000" dirty="0">
                <a:solidFill>
                  <a:srgbClr val="00B0F0"/>
                </a:solidFill>
                <a:effectLst/>
                <a:latin typeface="PODIUM Sharp 3.10" panose="00000806000000000000" pitchFamily="50" charset="0"/>
                <a:ea typeface="Lato"/>
                <a:cs typeface="Lato"/>
              </a:rPr>
              <a:t>in</a:t>
            </a:r>
            <a:r>
              <a:rPr lang="fr-FR" sz="2000" dirty="0">
                <a:solidFill>
                  <a:srgbClr val="92D050"/>
                </a:solidFill>
                <a:effectLst/>
                <a:latin typeface="PODIUM Sharp 3.10" panose="00000806000000000000" pitchFamily="50" charset="0"/>
                <a:ea typeface="Lato"/>
                <a:cs typeface="Lato"/>
              </a:rPr>
              <a:t>ts</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pour élément correctement rapporté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solidFill>
                <a:schemeClr val="bg1"/>
              </a:solidFill>
              <a:effectLst/>
              <a:latin typeface="PODIUM Sharp 3.10" panose="00000806000000000000" pitchFamily="50" charset="0"/>
              <a:ea typeface="Lato"/>
              <a:cs typeface="Lato"/>
            </a:endParaRPr>
          </a:p>
          <a:p>
            <a:pPr marL="457200" indent="-457200" algn="l">
              <a:buFont typeface="Arial"/>
              <a:buChar char="•"/>
            </a:pPr>
            <a:r>
              <a:rPr lang="fr-FR" sz="2000" dirty="0">
                <a:solidFill>
                  <a:schemeClr val="bg1"/>
                </a:solidFill>
                <a:effectLst/>
                <a:latin typeface="PODIUM Sharp 3.10" panose="00000806000000000000" pitchFamily="50" charset="0"/>
                <a:ea typeface="Lato"/>
                <a:cs typeface="Lato"/>
              </a:rPr>
              <a:t>Numérique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457200" indent="-457200" algn="l">
              <a:buFont typeface="Arial"/>
              <a:buChar char="•"/>
            </a:pPr>
            <a:r>
              <a:rPr lang="fr-FR" sz="2000" dirty="0">
                <a:solidFill>
                  <a:schemeClr val="bg1"/>
                </a:solidFill>
                <a:effectLst/>
                <a:latin typeface="PODIUM Sharp 3.10" panose="00000806000000000000" pitchFamily="50" charset="0"/>
                <a:ea typeface="Lato"/>
                <a:cs typeface="Lato"/>
              </a:rPr>
              <a:t>Serveur</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457200" indent="-457200" algn="l">
              <a:buFont typeface="Arial"/>
              <a:buChar char="•"/>
            </a:pP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Français</a:t>
            </a:r>
          </a:p>
          <a:p>
            <a:pPr marL="457200" indent="-457200" algn="l">
              <a:buFont typeface="Arial"/>
              <a:buChar char="•"/>
            </a:pP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Administratives</a:t>
            </a:r>
          </a:p>
          <a:p>
            <a:pPr marL="457200" indent="-457200" algn="l">
              <a:buFont typeface="Arial"/>
              <a:buChar char="•"/>
            </a:pPr>
            <a:endParaRPr lang="fr-FR" sz="2000" dirty="0">
              <a:ln>
                <a:solidFill>
                  <a:prstClr val="black">
                    <a:lumMod val="75000"/>
                    <a:lumOff val="25000"/>
                    <a:alpha val="10000"/>
                  </a:prstClr>
                </a:solidFill>
              </a:ln>
              <a:effectLst/>
              <a:highlight>
                <a:srgbClr val="FFFF00"/>
              </a:highligh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algn="l"/>
            <a:r>
              <a:rPr lang="fr-FR" sz="2000" dirty="0">
                <a:solidFill>
                  <a:schemeClr val="bg1"/>
                </a:solidFill>
                <a:effectLst/>
                <a:latin typeface="PODIUM Sharp 3.10" panose="00000806000000000000" pitchFamily="50" charset="0"/>
                <a:ea typeface="Lato"/>
                <a:cs typeface="Lato"/>
              </a:rPr>
              <a:t>Puis, 2 </a:t>
            </a:r>
            <a:r>
              <a:rPr lang="fr-FR" sz="2000" dirty="0">
                <a:solidFill>
                  <a:srgbClr val="FFC000"/>
                </a:solidFill>
                <a:effectLst/>
                <a:latin typeface="PODIUM Sharp 3.10" panose="00000806000000000000" pitchFamily="50" charset="0"/>
                <a:ea typeface="Lato"/>
                <a:cs typeface="Lato"/>
              </a:rPr>
              <a:t>points communs </a:t>
            </a:r>
            <a:r>
              <a:rPr lang="fr-FR" sz="2000" dirty="0">
                <a:solidFill>
                  <a:schemeClr val="bg1"/>
                </a:solidFill>
                <a:effectLst/>
                <a:latin typeface="PODIUM Sharp 3.10" panose="00000806000000000000" pitchFamily="50" charset="0"/>
                <a:ea typeface="Lato"/>
                <a:cs typeface="Lato"/>
              </a:rPr>
              <a:t>pour chaque élément présent dans la phrase commune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p:txBody>
      </p:sp>
      <p:pic>
        <p:nvPicPr>
          <p:cNvPr id="16" name="Graphique 15">
            <a:extLst>
              <a:ext uri="{FF2B5EF4-FFF2-40B4-BE49-F238E27FC236}">
                <a16:creationId xmlns:a16="http://schemas.microsoft.com/office/drawing/2014/main" id="{0C2915F4-112E-FB3D-AE61-7AEA476BC8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cxnSp>
        <p:nvCxnSpPr>
          <p:cNvPr id="19" name="Connecteur droit 22">
            <a:extLst>
              <a:ext uri="{FF2B5EF4-FFF2-40B4-BE49-F238E27FC236}">
                <a16:creationId xmlns:a16="http://schemas.microsoft.com/office/drawing/2014/main" id="{0BC9413E-7257-1D4A-6F24-B89C1453BFA6}"/>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80B8D843-1A81-D80C-3362-666DABD44109}"/>
              </a:ext>
            </a:extLst>
          </p:cNvPr>
          <p:cNvSpPr/>
          <p:nvPr/>
        </p:nvSpPr>
        <p:spPr>
          <a:xfrm>
            <a:off x="910770" y="264965"/>
            <a:ext cx="2742721"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1" name="Rectangle : coins arrondis 19">
            <a:extLst>
              <a:ext uri="{FF2B5EF4-FFF2-40B4-BE49-F238E27FC236}">
                <a16:creationId xmlns:a16="http://schemas.microsoft.com/office/drawing/2014/main" id="{6EA70FCC-781B-619D-FF61-4491DBD1D20F}"/>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ZoneTexte 3">
            <a:extLst>
              <a:ext uri="{FF2B5EF4-FFF2-40B4-BE49-F238E27FC236}">
                <a16:creationId xmlns:a16="http://schemas.microsoft.com/office/drawing/2014/main" id="{D7365733-0463-FEE4-3AAB-F1993DCB4DFC}"/>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7" name="Ellipse 6">
            <a:extLst>
              <a:ext uri="{FF2B5EF4-FFF2-40B4-BE49-F238E27FC236}">
                <a16:creationId xmlns:a16="http://schemas.microsoft.com/office/drawing/2014/main" id="{DA566522-0945-031A-A9B1-B92F07B660A7}"/>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B033168F-59CD-5295-728A-6562728816A0}"/>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AA5291ED-DF7B-07F8-77B9-D8B31C23EAB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BA93844F-7D1F-5B29-1BC5-4192F99B9E37}"/>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D2FA0CC3-DC77-0AEE-DC91-A9352806D37C}"/>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3C1DC689-CA86-18F0-F7EA-E189A801BA90}"/>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04A0B73E-B6F3-EE5A-763B-C5C016EA5A25}"/>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AEB3D6AA-B00E-3A54-AC92-8C4A79CFADB5}"/>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5" name="Titre 1">
            <a:extLst>
              <a:ext uri="{FF2B5EF4-FFF2-40B4-BE49-F238E27FC236}">
                <a16:creationId xmlns:a16="http://schemas.microsoft.com/office/drawing/2014/main" id="{793DF043-70CA-6CED-FF9D-9A1352747053}"/>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JEU 1 : SCORE</a:t>
            </a:r>
          </a:p>
        </p:txBody>
      </p:sp>
      <p:pic>
        <p:nvPicPr>
          <p:cNvPr id="5" name="Image 4" descr="Une image contenant Police, Graphique, texte, graphisme&#10;&#10;Le contenu généré par l’IA peut être incorrect.">
            <a:extLst>
              <a:ext uri="{FF2B5EF4-FFF2-40B4-BE49-F238E27FC236}">
                <a16:creationId xmlns:a16="http://schemas.microsoft.com/office/drawing/2014/main" id="{023BD7C1-6AD7-8CA1-3A71-747B4ACF255C}"/>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421898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7F6206E-10D0-E8A1-EC20-4086FD526B98}"/>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18"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5" name="Titre 1">
            <a:extLst>
              <a:ext uri="{FF2B5EF4-FFF2-40B4-BE49-F238E27FC236}">
                <a16:creationId xmlns:a16="http://schemas.microsoft.com/office/drawing/2014/main" id="{20082B4D-BAEF-EE02-EE65-0CD88F27C2EA}"/>
              </a:ext>
            </a:extLst>
          </p:cNvPr>
          <p:cNvSpPr txBox="1">
            <a:spLocks/>
          </p:cNvSpPr>
          <p:nvPr/>
        </p:nvSpPr>
        <p:spPr>
          <a:xfrm>
            <a:off x="856811" y="1769595"/>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rPr>
              <a:t>Bravo  ! cette première épreuve vous a permis de trouver le "où" des 5w.</a:t>
            </a:r>
            <a:endParaRPr lang="fr-FR" sz="2000" dirty="0">
              <a:ln>
                <a:solidFill>
                  <a:prstClr val="black">
                    <a:lumMod val="75000"/>
                    <a:lumOff val="25000"/>
                    <a:alpha val="10000"/>
                  </a:prstClr>
                </a:solidFill>
              </a:ln>
              <a:effectLst>
                <a:outerShdw blurRad="9525" dist="25400" dir="14640000" algn="tl" rotWithShape="0">
                  <a:prstClr val="black">
                    <a:alpha val="30000"/>
                  </a:prstClr>
                </a:outerShdw>
              </a:effectLst>
              <a:latin typeface="PODIUM Sharp 3.10" panose="00000806000000000000" pitchFamily="50" charset="0"/>
              <a:ea typeface="Segoe UI Black"/>
              <a:cs typeface="Lato"/>
            </a:endParaRPr>
          </a:p>
          <a:p>
            <a:pPr algn="l"/>
            <a:endParaRPr lang="fr-FR" sz="20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What</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a:t>
            </a:r>
            <a:endParaRPr lang="fr-FR" sz="2000" dirty="0">
              <a:solidFill>
                <a:schemeClr val="bg1"/>
              </a:solidFill>
              <a:latin typeface="PODIUM Sharp 3.10" panose="00000806000000000000" pitchFamily="50" charset="0"/>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When</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Why</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 </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pour revendre les données personnelles qu'il a volées</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Who</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a:t>
            </a:r>
          </a:p>
          <a:p>
            <a:pPr marL="457200" indent="-457200" algn="l">
              <a:buFont typeface="Arial"/>
              <a:buChar char="•"/>
            </a:pPr>
            <a:r>
              <a:rPr lang="fr-FR" sz="2000" dirty="0" err="1">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Where</a:t>
            </a:r>
            <a:r>
              <a:rPr lang="fr-FR" sz="20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 ("où"?) Dans les locaux de la direction française du numérique (</a:t>
            </a:r>
            <a:r>
              <a:rPr lang="fr-FR" sz="2000" dirty="0" err="1">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dfn</a:t>
            </a:r>
            <a:r>
              <a:rPr lang="fr-FR" sz="20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a:t>
            </a:r>
            <a:endParaRPr lang="fr-FR" sz="2000" dirty="0">
              <a:ln>
                <a:solidFill>
                  <a:prstClr val="black">
                    <a:lumMod val="75000"/>
                    <a:lumOff val="25000"/>
                    <a:alpha val="10000"/>
                  </a:prstClr>
                </a:solidFill>
              </a:ln>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cs typeface="Lato" panose="020F0502020204030203" pitchFamily="34" charset="0"/>
            </a:endParaRPr>
          </a:p>
        </p:txBody>
      </p:sp>
      <p:sp>
        <p:nvSpPr>
          <p:cNvPr id="4" name="ZoneTexte 3">
            <a:extLst>
              <a:ext uri="{FF2B5EF4-FFF2-40B4-BE49-F238E27FC236}">
                <a16:creationId xmlns:a16="http://schemas.microsoft.com/office/drawing/2014/main" id="{A748A4DB-6292-33A9-ADA1-967EA869666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7" name="Ellipse 6">
            <a:extLst>
              <a:ext uri="{FF2B5EF4-FFF2-40B4-BE49-F238E27FC236}">
                <a16:creationId xmlns:a16="http://schemas.microsoft.com/office/drawing/2014/main" id="{C9D008E4-28ED-8D0E-E722-47AA6EB5BFE1}"/>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3F34C179-602F-E44B-2154-DA47C9F57CC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568A15D0-6B6C-3623-7A22-068AEED602A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BC0F4E04-69B4-9EB2-2D99-37AF2E4D4EC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B4833BE3-87F7-000B-61C3-3B5B8633C24A}"/>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2224046F-E9FF-FF8E-B4FC-BF7B808F18A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6713296A-617E-C976-E374-D52A8D377CDB}"/>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B7FC9018-4690-0963-EF26-4C21F04C5267}"/>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5" name="Titre 1">
            <a:extLst>
              <a:ext uri="{FF2B5EF4-FFF2-40B4-BE49-F238E27FC236}">
                <a16:creationId xmlns:a16="http://schemas.microsoft.com/office/drawing/2014/main" id="{C5CA8585-534A-873C-839F-509E549323E0}"/>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FIN DE LA PREMIÈRE ÉPREUVE </a:t>
            </a:r>
          </a:p>
        </p:txBody>
      </p:sp>
      <p:pic>
        <p:nvPicPr>
          <p:cNvPr id="6" name="Image 5" descr="Une image contenant Police, Graphique, texte, graphisme&#10;&#10;Le contenu généré par l’IA peut être incorrect.">
            <a:extLst>
              <a:ext uri="{FF2B5EF4-FFF2-40B4-BE49-F238E27FC236}">
                <a16:creationId xmlns:a16="http://schemas.microsoft.com/office/drawing/2014/main" id="{95E203AC-6CC2-02AC-E741-1C6AE4DB2C44}"/>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38007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a:extLst>
            <a:ext uri="{FF2B5EF4-FFF2-40B4-BE49-F238E27FC236}">
              <a16:creationId xmlns:a16="http://schemas.microsoft.com/office/drawing/2014/main" id="{1EC95A43-3174-D5FB-C389-C39CECD5C1A2}"/>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BB55CF3-B950-3235-042A-D5A19D655DF7}"/>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18" name="Connecteur droit 22">
            <a:extLst>
              <a:ext uri="{FF2B5EF4-FFF2-40B4-BE49-F238E27FC236}">
                <a16:creationId xmlns:a16="http://schemas.microsoft.com/office/drawing/2014/main" id="{43AD332C-812B-8938-170D-52B99B4FCF68}"/>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C342300-194F-075E-A447-53AB51008EAA}"/>
              </a:ext>
            </a:extLst>
          </p:cNvPr>
          <p:cNvSpPr/>
          <p:nvPr/>
        </p:nvSpPr>
        <p:spPr>
          <a:xfrm>
            <a:off x="910770" y="264965"/>
            <a:ext cx="4661706" cy="13015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3237B98A-6D1C-DAE8-62E1-36CD016CC907}"/>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5" name="Titre 1">
            <a:extLst>
              <a:ext uri="{FF2B5EF4-FFF2-40B4-BE49-F238E27FC236}">
                <a16:creationId xmlns:a16="http://schemas.microsoft.com/office/drawing/2014/main" id="{684D3A55-11A0-814A-5685-889273138AFC}"/>
              </a:ext>
            </a:extLst>
          </p:cNvPr>
          <p:cNvSpPr txBox="1">
            <a:spLocks/>
          </p:cNvSpPr>
          <p:nvPr/>
        </p:nvSpPr>
        <p:spPr>
          <a:xfrm>
            <a:off x="834065" y="1382908"/>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L’information se déforme facilement</a:t>
            </a:r>
            <a:b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rPr>
            </a:b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La course au scoop dégrade la qualité de l’information </a:t>
            </a:r>
            <a:b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rPr>
            </a:b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Il n’est pas évident d’anticiper quelle partie d’une information est importante ou non</a:t>
            </a:r>
            <a:b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rPr>
            </a:b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Recouper l’information permet de la renforcer</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panose="020F0502020204030203" pitchFamily="34" charset="0"/>
              <a:cs typeface="Lato" panose="020F0502020204030203" pitchFamily="34" charset="0"/>
            </a:endParaRPr>
          </a:p>
        </p:txBody>
      </p:sp>
      <p:sp>
        <p:nvSpPr>
          <p:cNvPr id="4" name="ZoneTexte 3">
            <a:extLst>
              <a:ext uri="{FF2B5EF4-FFF2-40B4-BE49-F238E27FC236}">
                <a16:creationId xmlns:a16="http://schemas.microsoft.com/office/drawing/2014/main" id="{3CE1265C-0D62-F4A6-2190-984C5701EA47}"/>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7" name="Ellipse 6">
            <a:extLst>
              <a:ext uri="{FF2B5EF4-FFF2-40B4-BE49-F238E27FC236}">
                <a16:creationId xmlns:a16="http://schemas.microsoft.com/office/drawing/2014/main" id="{F91D38FD-E9F9-D54A-60E3-494B6DC46FF6}"/>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BB04AF74-EE5A-E7A7-39F4-F03AEC03C21A}"/>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02DCD848-34F6-F0DD-5D13-FD0191AAEA81}"/>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EE1C7C74-42E6-710F-96AC-35F40E07D8EF}"/>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020F283B-D6C4-7D0B-5565-E5EA443016CD}"/>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6F87C1C3-BCCA-2909-DC2C-C83122E93F3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034CC339-908C-578D-23C5-BC4C63ABB478}"/>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9B0CA136-154F-9225-D1A6-3280AC574A97}"/>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5" name="Titre 1">
            <a:extLst>
              <a:ext uri="{FF2B5EF4-FFF2-40B4-BE49-F238E27FC236}">
                <a16:creationId xmlns:a16="http://schemas.microsoft.com/office/drawing/2014/main" id="{209E1368-D2F9-BCC7-9F82-C65159F36907}"/>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QUE RETENIR ?</a:t>
            </a:r>
          </a:p>
        </p:txBody>
      </p:sp>
      <p:pic>
        <p:nvPicPr>
          <p:cNvPr id="6" name="Image 5" descr="Une image contenant Police, Graphique, texte, graphisme&#10;&#10;Le contenu généré par l’IA peut être incorrect.">
            <a:extLst>
              <a:ext uri="{FF2B5EF4-FFF2-40B4-BE49-F238E27FC236}">
                <a16:creationId xmlns:a16="http://schemas.microsoft.com/office/drawing/2014/main" id="{96053682-D091-C196-04C7-A658675A7582}"/>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46055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7413300-7ABC-B621-4CB4-27532CBC4C1F}"/>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ctrTitle"/>
          </p:nvPr>
        </p:nvSpPr>
        <p:spPr>
          <a:xfrm>
            <a:off x="5369441" y="1233378"/>
            <a:ext cx="5441285" cy="2364964"/>
          </a:xfrm>
        </p:spPr>
        <p:txBody>
          <a:bodyPr>
            <a:normAutofit/>
          </a:bodyPr>
          <a:lstStyle/>
          <a:p>
            <a:r>
              <a:rPr lang="fr-FR" dirty="0">
                <a:solidFill>
                  <a:srgbClr val="92D050"/>
                </a:solidFill>
                <a:latin typeface="PODIUM Sharp 5.9" panose="00000800000000000000" pitchFamily="50" charset="0"/>
              </a:rPr>
              <a:t>ÉPREUVE 2</a:t>
            </a:r>
          </a:p>
        </p:txBody>
      </p:sp>
      <p:sp>
        <p:nvSpPr>
          <p:cNvPr id="3" name="Sous-titre 2">
            <a:extLst>
              <a:ext uri="{FF2B5EF4-FFF2-40B4-BE49-F238E27FC236}">
                <a16:creationId xmlns:a16="http://schemas.microsoft.com/office/drawing/2014/main" id="{2EF28CCD-7A89-F0A8-5310-DB9139A0C521}"/>
              </a:ext>
            </a:extLst>
          </p:cNvPr>
          <p:cNvSpPr>
            <a:spLocks noGrp="1"/>
          </p:cNvSpPr>
          <p:nvPr>
            <p:ph type="subTitle" idx="1"/>
          </p:nvPr>
        </p:nvSpPr>
        <p:spPr>
          <a:xfrm>
            <a:off x="4350118" y="3598339"/>
            <a:ext cx="7479932" cy="1675335"/>
          </a:xfrm>
        </p:spPr>
        <p:txBody>
          <a:bodyPr>
            <a:normAutofit/>
          </a:bodyPr>
          <a:lstStyle/>
          <a:p>
            <a:r>
              <a:rPr lang="fr-FR" dirty="0">
                <a:solidFill>
                  <a:schemeClr val="bg1"/>
                </a:solidFill>
                <a:latin typeface="PODIUM Sharp 6.9" panose="00000805000000000000" pitchFamily="50" charset="0"/>
                <a:ea typeface="Segoe UI Black"/>
              </a:rPr>
              <a:t>- LA RIGUEUR JOURNALISTIQUE -</a:t>
            </a:r>
          </a:p>
        </p:txBody>
      </p:sp>
      <p:pic>
        <p:nvPicPr>
          <p:cNvPr id="5" name="Image 44" descr="Une image contenant dessin, croquis, clipart, illustration&#10;&#10;Description générée automatiquement">
            <a:extLst>
              <a:ext uri="{FF2B5EF4-FFF2-40B4-BE49-F238E27FC236}">
                <a16:creationId xmlns:a16="http://schemas.microsoft.com/office/drawing/2014/main" id="{A19AAEB9-4196-7538-08EC-3DF9493B9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454" y="1271461"/>
            <a:ext cx="3394401" cy="4668608"/>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232CD412-89A8-7C4A-D338-DA8F3F2FA47D}"/>
              </a:ext>
            </a:extLst>
          </p:cNvPr>
          <p:cNvPicPr>
            <a:picLocks noChangeAspect="1"/>
          </p:cNvPicPr>
          <p:nvPr/>
        </p:nvPicPr>
        <p:blipFill>
          <a:blip r:embed="rId4"/>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125920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9ECE8A2-9DC5-05EC-E9DB-F015C007A876}"/>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10"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3C2FE7-CA8F-E57B-AF32-C3BE244CD0FA}"/>
              </a:ext>
            </a:extLst>
          </p:cNvPr>
          <p:cNvSpPr/>
          <p:nvPr/>
        </p:nvSpPr>
        <p:spPr>
          <a:xfrm>
            <a:off x="910770" y="264965"/>
            <a:ext cx="4644000"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ZoneTexte 3">
            <a:extLst>
              <a:ext uri="{FF2B5EF4-FFF2-40B4-BE49-F238E27FC236}">
                <a16:creationId xmlns:a16="http://schemas.microsoft.com/office/drawing/2014/main" id="{CDF5B485-71A6-3750-65F5-70E54C7B8729}"/>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5 min</a:t>
            </a:r>
          </a:p>
        </p:txBody>
      </p:sp>
      <p:sp>
        <p:nvSpPr>
          <p:cNvPr id="6" name="Ellipse 5">
            <a:extLst>
              <a:ext uri="{FF2B5EF4-FFF2-40B4-BE49-F238E27FC236}">
                <a16:creationId xmlns:a16="http://schemas.microsoft.com/office/drawing/2014/main" id="{77E8AD89-0A2E-1D17-0081-064E49D949E7}"/>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7" name="Ellipse 6">
            <a:extLst>
              <a:ext uri="{FF2B5EF4-FFF2-40B4-BE49-F238E27FC236}">
                <a16:creationId xmlns:a16="http://schemas.microsoft.com/office/drawing/2014/main" id="{E06773DD-734F-9CDC-C1CC-9422565CCC25}"/>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8" name="Ellipse 7">
            <a:extLst>
              <a:ext uri="{FF2B5EF4-FFF2-40B4-BE49-F238E27FC236}">
                <a16:creationId xmlns:a16="http://schemas.microsoft.com/office/drawing/2014/main" id="{8E1E48F5-6627-BD62-AD4F-93901AA7D457}"/>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9" name="Ellipse 8">
            <a:extLst>
              <a:ext uri="{FF2B5EF4-FFF2-40B4-BE49-F238E27FC236}">
                <a16:creationId xmlns:a16="http://schemas.microsoft.com/office/drawing/2014/main" id="{9BFB7639-37E1-FEB2-960D-13ABE8390096}"/>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0DE5B008-940D-8369-FA66-38E057FB3560}"/>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E8B75EC3-B8FE-9D1A-BC30-8A82A9ECC121}"/>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3151D479-0EEB-A9EB-6B58-788D20049234}"/>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256C44C3-E7A3-F468-D643-4AA5A3BECA0A}"/>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2" name="Média en ligne 1" title="À la source - Epreuve 2 - Introduction à la mission">
            <a:hlinkClick r:id="" action="ppaction://media"/>
            <a:extLst>
              <a:ext uri="{FF2B5EF4-FFF2-40B4-BE49-F238E27FC236}">
                <a16:creationId xmlns:a16="http://schemas.microsoft.com/office/drawing/2014/main" id="{05BE8DED-5CC6-EF55-B3FE-1B0561E53511}"/>
              </a:ext>
            </a:extLst>
          </p:cNvPr>
          <p:cNvPicPr>
            <a:picLocks noRot="1" noChangeAspect="1"/>
          </p:cNvPicPr>
          <p:nvPr>
            <a:videoFile r:link="rId1"/>
          </p:nvPr>
        </p:nvPicPr>
        <p:blipFill>
          <a:blip r:embed="rId5"/>
          <a:stretch>
            <a:fillRect/>
          </a:stretch>
        </p:blipFill>
        <p:spPr>
          <a:xfrm>
            <a:off x="1452000" y="1032733"/>
            <a:ext cx="9288000" cy="5247732"/>
          </a:xfrm>
          <a:prstGeom prst="rect">
            <a:avLst/>
          </a:prstGeom>
        </p:spPr>
      </p:pic>
      <p:pic>
        <p:nvPicPr>
          <p:cNvPr id="13" name="Image 12" descr="Une image contenant Police, Graphique, texte, graphisme&#10;&#10;Le contenu généré par l’IA peut être incorrect.">
            <a:extLst>
              <a:ext uri="{FF2B5EF4-FFF2-40B4-BE49-F238E27FC236}">
                <a16:creationId xmlns:a16="http://schemas.microsoft.com/office/drawing/2014/main" id="{6544C4D2-0D4B-2249-F93C-E8CCED0D0CE7}"/>
              </a:ext>
            </a:extLst>
          </p:cNvPr>
          <p:cNvPicPr>
            <a:picLocks noChangeAspect="1"/>
          </p:cNvPicPr>
          <p:nvPr/>
        </p:nvPicPr>
        <p:blipFill>
          <a:blip r:embed="rId6"/>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158170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76390F5-2449-E0B1-1059-DFF45C2FD2AB}"/>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D66C023F-A377-B39D-BE7E-2EA95ED5531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92500"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Préparez la salle de la manière suivante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Sur chaque table, mettez la feuille contenant les phrases à trou.</a:t>
            </a:r>
          </a:p>
          <a:p>
            <a:pPr algn="l"/>
            <a:r>
              <a:rPr lang="fr-FR" dirty="0">
                <a:ln>
                  <a:noFill/>
                </a:ln>
                <a:effectLst/>
                <a:latin typeface="PODIUM Sharp 3.10" panose="00000806000000000000" pitchFamily="50" charset="0"/>
              </a:rPr>
              <a:t>Vous pouvez les préparer en avance, mais retournez également les feuilles pour éviter la triche !</a:t>
            </a:r>
          </a:p>
        </p:txBody>
      </p:sp>
      <p:pic>
        <p:nvPicPr>
          <p:cNvPr id="6" name="Image 5">
            <a:extLst>
              <a:ext uri="{FF2B5EF4-FFF2-40B4-BE49-F238E27FC236}">
                <a16:creationId xmlns:a16="http://schemas.microsoft.com/office/drawing/2014/main" id="{D5613767-34C4-C098-6698-8D1A6C741C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6523524" y="-131205"/>
            <a:ext cx="3604851" cy="5966362"/>
          </a:xfrm>
          <a:prstGeom prst="rect">
            <a:avLst/>
          </a:prstGeom>
        </p:spPr>
      </p:pic>
      <p:pic>
        <p:nvPicPr>
          <p:cNvPr id="4" name="Image 3">
            <a:extLst>
              <a:ext uri="{FF2B5EF4-FFF2-40B4-BE49-F238E27FC236}">
                <a16:creationId xmlns:a16="http://schemas.microsoft.com/office/drawing/2014/main" id="{895FB289-A949-F95B-30EC-C401DEA6B18B}"/>
              </a:ext>
            </a:extLst>
          </p:cNvPr>
          <p:cNvPicPr>
            <a:picLocks noChangeAspect="1"/>
          </p:cNvPicPr>
          <p:nvPr/>
        </p:nvPicPr>
        <p:blipFill>
          <a:blip r:embed="rId5"/>
          <a:stretch>
            <a:fillRect/>
          </a:stretch>
        </p:blipFill>
        <p:spPr>
          <a:xfrm rot="1062549">
            <a:off x="7902847" y="1785258"/>
            <a:ext cx="633051" cy="446313"/>
          </a:xfrm>
          <a:prstGeom prst="rect">
            <a:avLst/>
          </a:prstGeom>
        </p:spPr>
      </p:pic>
      <p:pic>
        <p:nvPicPr>
          <p:cNvPr id="7" name="Image 6">
            <a:extLst>
              <a:ext uri="{FF2B5EF4-FFF2-40B4-BE49-F238E27FC236}">
                <a16:creationId xmlns:a16="http://schemas.microsoft.com/office/drawing/2014/main" id="{72F38C17-2BC1-CC61-BF6A-0F151F00D5E7}"/>
              </a:ext>
            </a:extLst>
          </p:cNvPr>
          <p:cNvPicPr>
            <a:picLocks noChangeAspect="1"/>
          </p:cNvPicPr>
          <p:nvPr/>
        </p:nvPicPr>
        <p:blipFill>
          <a:blip r:embed="rId5"/>
          <a:stretch>
            <a:fillRect/>
          </a:stretch>
        </p:blipFill>
        <p:spPr>
          <a:xfrm rot="21007750">
            <a:off x="7346688" y="3262684"/>
            <a:ext cx="633051" cy="446313"/>
          </a:xfrm>
          <a:prstGeom prst="rect">
            <a:avLst/>
          </a:prstGeom>
        </p:spPr>
      </p:pic>
      <p:pic>
        <p:nvPicPr>
          <p:cNvPr id="8" name="Image 7">
            <a:extLst>
              <a:ext uri="{FF2B5EF4-FFF2-40B4-BE49-F238E27FC236}">
                <a16:creationId xmlns:a16="http://schemas.microsoft.com/office/drawing/2014/main" id="{80EBFF6E-3BAE-F7BA-6738-7C0F4E9B9695}"/>
              </a:ext>
            </a:extLst>
          </p:cNvPr>
          <p:cNvPicPr>
            <a:picLocks noChangeAspect="1"/>
          </p:cNvPicPr>
          <p:nvPr/>
        </p:nvPicPr>
        <p:blipFill>
          <a:blip r:embed="rId5"/>
          <a:stretch>
            <a:fillRect/>
          </a:stretch>
        </p:blipFill>
        <p:spPr>
          <a:xfrm rot="21233779">
            <a:off x="8795476" y="2777237"/>
            <a:ext cx="633051" cy="446313"/>
          </a:xfrm>
          <a:prstGeom prst="rect">
            <a:avLst/>
          </a:prstGeom>
        </p:spPr>
      </p:pic>
      <p:sp>
        <p:nvSpPr>
          <p:cNvPr id="9" name="Titre 1">
            <a:extLst>
              <a:ext uri="{FF2B5EF4-FFF2-40B4-BE49-F238E27FC236}">
                <a16:creationId xmlns:a16="http://schemas.microsoft.com/office/drawing/2014/main" id="{6D3A68E2-E77E-4485-CAF0-EC37E1EB7E64}"/>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a:t>
            </a:r>
          </a:p>
        </p:txBody>
      </p:sp>
      <p:pic>
        <p:nvPicPr>
          <p:cNvPr id="10" name="Image 9" descr="Une image contenant noir, obscurité&#10;&#10;Le contenu généré par l’IA peut être incorrect.">
            <a:extLst>
              <a:ext uri="{FF2B5EF4-FFF2-40B4-BE49-F238E27FC236}">
                <a16:creationId xmlns:a16="http://schemas.microsoft.com/office/drawing/2014/main" id="{4A3E92CA-56AC-BF99-808E-03A8D8875BD6}"/>
              </a:ext>
            </a:extLst>
          </p:cNvPr>
          <p:cNvPicPr>
            <a:picLocks noChangeAspect="1"/>
          </p:cNvPicPr>
          <p:nvPr/>
        </p:nvPicPr>
        <p:blipFill>
          <a:blip r:embed="rId6"/>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7169070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2B153CF1-A3CA-383E-1C67-CD766F6E36A2}"/>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5" name="Titre 1">
            <a:extLst>
              <a:ext uri="{FF2B5EF4-FFF2-40B4-BE49-F238E27FC236}">
                <a16:creationId xmlns:a16="http://schemas.microsoft.com/office/drawing/2014/main" id="{58AEF5D1-1FF8-A9B9-2921-BF45CD6F2313}"/>
              </a:ext>
            </a:extLst>
          </p:cNvPr>
          <p:cNvSpPr txBox="1">
            <a:spLocks/>
          </p:cNvSpPr>
          <p:nvPr/>
        </p:nvSpPr>
        <p:spPr>
          <a:xfrm>
            <a:off x="913795" y="829705"/>
            <a:ext cx="81159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a:latin typeface="Segoe UI Black" panose="020B0A02040204020203" pitchFamily="34" charset="0"/>
            </a:endParaRPr>
          </a:p>
        </p:txBody>
      </p:sp>
      <p:sp>
        <p:nvSpPr>
          <p:cNvPr id="8" name="Titre 1">
            <a:extLst>
              <a:ext uri="{FF2B5EF4-FFF2-40B4-BE49-F238E27FC236}">
                <a16:creationId xmlns:a16="http://schemas.microsoft.com/office/drawing/2014/main" id="{8D20CBBC-0FEB-037D-7EE4-802E601D9CC9}"/>
              </a:ext>
            </a:extLst>
          </p:cNvPr>
          <p:cNvSpPr txBox="1">
            <a:spLocks/>
          </p:cNvSpPr>
          <p:nvPr/>
        </p:nvSpPr>
        <p:spPr>
          <a:xfrm>
            <a:off x="930596" y="1614857"/>
            <a:ext cx="10049024" cy="99179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Chaque équipe s'installe autour d’une table.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p:txBody>
      </p:sp>
      <p:cxnSp>
        <p:nvCxnSpPr>
          <p:cNvPr id="3"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12" name="Image 11" descr="Une image contenant table, dessin, croquis, meubles&#10;&#10;Description générée automatiquement">
            <a:extLst>
              <a:ext uri="{FF2B5EF4-FFF2-40B4-BE49-F238E27FC236}">
                <a16:creationId xmlns:a16="http://schemas.microsoft.com/office/drawing/2014/main" id="{57260B62-A644-68CD-5890-5EAFF983A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66781" y="2676927"/>
            <a:ext cx="5858437" cy="3702946"/>
          </a:xfrm>
          <a:prstGeom prst="rect">
            <a:avLst/>
          </a:prstGeom>
        </p:spPr>
      </p:pic>
      <p:sp>
        <p:nvSpPr>
          <p:cNvPr id="11" name="ZoneTexte 10">
            <a:extLst>
              <a:ext uri="{FF2B5EF4-FFF2-40B4-BE49-F238E27FC236}">
                <a16:creationId xmlns:a16="http://schemas.microsoft.com/office/drawing/2014/main" id="{FEBDF845-2605-2D0A-7F23-3F47F5CC3063}"/>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3" name="Ellipse 12">
            <a:extLst>
              <a:ext uri="{FF2B5EF4-FFF2-40B4-BE49-F238E27FC236}">
                <a16:creationId xmlns:a16="http://schemas.microsoft.com/office/drawing/2014/main" id="{D0BA8CE3-3C34-BBE7-B11E-9CB8136E1A88}"/>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4" name="Ellipse 13">
            <a:extLst>
              <a:ext uri="{FF2B5EF4-FFF2-40B4-BE49-F238E27FC236}">
                <a16:creationId xmlns:a16="http://schemas.microsoft.com/office/drawing/2014/main" id="{73C5424A-3024-8920-6638-B4388E10E872}"/>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5" name="Ellipse 14">
            <a:extLst>
              <a:ext uri="{FF2B5EF4-FFF2-40B4-BE49-F238E27FC236}">
                <a16:creationId xmlns:a16="http://schemas.microsoft.com/office/drawing/2014/main" id="{5E688713-5832-F420-1046-27386516DA0F}"/>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8762E42C-7C52-1FFF-6158-9C124680B431}"/>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ACFA2502-E533-31E6-CBD0-78CA80A3C378}"/>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8" name="Ellipse 17">
            <a:extLst>
              <a:ext uri="{FF2B5EF4-FFF2-40B4-BE49-F238E27FC236}">
                <a16:creationId xmlns:a16="http://schemas.microsoft.com/office/drawing/2014/main" id="{E9536BA9-CEEE-BE15-A11F-113E9B7BE13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9" name="Ellipse 18">
            <a:extLst>
              <a:ext uri="{FF2B5EF4-FFF2-40B4-BE49-F238E27FC236}">
                <a16:creationId xmlns:a16="http://schemas.microsoft.com/office/drawing/2014/main" id="{3720436E-F9A5-A396-5F9D-5C81E37272E1}"/>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5CCFED56-414E-F294-579D-1AB2C764584F}"/>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1" name="Titre 1">
            <a:extLst>
              <a:ext uri="{FF2B5EF4-FFF2-40B4-BE49-F238E27FC236}">
                <a16:creationId xmlns:a16="http://schemas.microsoft.com/office/drawing/2014/main" id="{8EFBF5DF-2E10-1AB4-DBFB-E582F519EE37}"/>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PRÉPAREZ-VOUS !</a:t>
            </a:r>
          </a:p>
        </p:txBody>
      </p:sp>
      <p:pic>
        <p:nvPicPr>
          <p:cNvPr id="7" name="Image 6" descr="Une image contenant Police, Graphique, texte, graphisme&#10;&#10;Le contenu généré par l’IA peut être incorrect.">
            <a:extLst>
              <a:ext uri="{FF2B5EF4-FFF2-40B4-BE49-F238E27FC236}">
                <a16:creationId xmlns:a16="http://schemas.microsoft.com/office/drawing/2014/main" id="{030B37A5-0436-203C-0D2A-C336CC4B43F7}"/>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32130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EA758CD-9562-A7E6-7A66-A2BE7394EC79}"/>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4179366" y="2151416"/>
            <a:ext cx="6993028" cy="397101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Choisissez un adjectif juste pour compléter vos phrases.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algn="l"/>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algn="l"/>
            <a:r>
              <a:rPr lang="fr-FR" sz="2000" dirty="0">
                <a:solidFill>
                  <a:srgbClr val="92D050"/>
                </a:solidFill>
                <a:effectLst/>
                <a:latin typeface="PODIUM Sharp 3.10" panose="00000806000000000000" pitchFamily="50" charset="0"/>
                <a:ea typeface="Lato"/>
                <a:cs typeface="Lato"/>
              </a:rPr>
              <a:t>Juste</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signifie : sans exagération, neutre.</a:t>
            </a:r>
            <a:br>
              <a:rPr lang="fr-FR" sz="2000" dirty="0">
                <a:effectLst/>
                <a:latin typeface="PODIUM Sharp 3.10" panose="00000806000000000000" pitchFamily="50" charset="0"/>
                <a:ea typeface="Lato"/>
                <a:cs typeface="Lato"/>
              </a:rPr>
            </a:br>
            <a:endParaRPr lang="fr-FR" sz="2000" dirty="0">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effectLst/>
              <a:latin typeface="PODIUM Sharp 3.10" panose="00000806000000000000" pitchFamily="50" charset="0"/>
              <a:ea typeface="Lato"/>
              <a:cs typeface="Lato"/>
            </a:endParaRP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En résumé, c'est un mot qui ne traduit pas une </a:t>
            </a:r>
            <a:r>
              <a:rPr lang="fr-FR" sz="2000" dirty="0">
                <a:ln>
                  <a:solidFill>
                    <a:prstClr val="black">
                      <a:lumMod val="75000"/>
                      <a:lumOff val="25000"/>
                      <a:alpha val="10000"/>
                    </a:prstClr>
                  </a:solidFill>
                </a:ln>
                <a:solidFill>
                  <a:srgbClr val="FF3300"/>
                </a:solidFill>
                <a:effectLst/>
                <a:latin typeface="PODIUM Sharp 3.10" panose="00000806000000000000" pitchFamily="50" charset="0"/>
                <a:ea typeface="Lato"/>
                <a:cs typeface="Lato"/>
              </a:rPr>
              <a:t>opinion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 ou </a:t>
            </a:r>
            <a:r>
              <a:rPr lang="fr-FR" sz="2000" dirty="0">
                <a:ln>
                  <a:solidFill>
                    <a:prstClr val="black">
                      <a:lumMod val="75000"/>
                      <a:lumOff val="25000"/>
                      <a:alpha val="10000"/>
                    </a:prstClr>
                  </a:solidFill>
                </a:ln>
                <a:solidFill>
                  <a:srgbClr val="FF3300"/>
                </a:solidFill>
                <a:effectLst/>
                <a:latin typeface="PODIUM Sharp 3.10" panose="00000806000000000000" pitchFamily="50" charset="0"/>
                <a:ea typeface="Lato"/>
                <a:cs typeface="Lato"/>
              </a:rPr>
              <a:t>une idée préconçue</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 mais un </a:t>
            </a:r>
            <a:r>
              <a:rPr lang="fr-FR" sz="2000" dirty="0">
                <a:ln>
                  <a:solidFill>
                    <a:prstClr val="black">
                      <a:lumMod val="75000"/>
                      <a:lumOff val="25000"/>
                      <a:alpha val="10000"/>
                    </a:prstClr>
                  </a:solidFill>
                </a:ln>
                <a:solidFill>
                  <a:srgbClr val="92D050"/>
                </a:solidFill>
                <a:effectLst/>
                <a:latin typeface="PODIUM Sharp 3.10" panose="00000806000000000000" pitchFamily="50" charset="0"/>
                <a:ea typeface="Lato"/>
                <a:cs typeface="Lato"/>
              </a:rPr>
              <a:t>fait.</a:t>
            </a:r>
          </a:p>
        </p:txBody>
      </p:sp>
      <p:cxnSp>
        <p:nvCxnSpPr>
          <p:cNvPr id="42"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4"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18" name="Image 44" descr="Une image contenant dessin, croquis, clipart, illustration&#10;&#10;Description générée automatiquement">
            <a:extLst>
              <a:ext uri="{FF2B5EF4-FFF2-40B4-BE49-F238E27FC236}">
                <a16:creationId xmlns:a16="http://schemas.microsoft.com/office/drawing/2014/main" id="{35CC79BE-FDBD-2F7D-1DE6-EF42F4C7B1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057" y="2320153"/>
            <a:ext cx="2647491" cy="3642549"/>
          </a:xfrm>
          <a:prstGeom prst="rect">
            <a:avLst/>
          </a:prstGeom>
          <a:effectLst/>
        </p:spPr>
      </p:pic>
      <p:sp>
        <p:nvSpPr>
          <p:cNvPr id="3" name="ZoneTexte 2">
            <a:extLst>
              <a:ext uri="{FF2B5EF4-FFF2-40B4-BE49-F238E27FC236}">
                <a16:creationId xmlns:a16="http://schemas.microsoft.com/office/drawing/2014/main" id="{D9818FF6-10F5-3263-D1A9-39C9EF5960EC}"/>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4" name="Ellipse 3">
            <a:extLst>
              <a:ext uri="{FF2B5EF4-FFF2-40B4-BE49-F238E27FC236}">
                <a16:creationId xmlns:a16="http://schemas.microsoft.com/office/drawing/2014/main" id="{E07A9EB4-2F1F-4D45-BF18-04C087E9814D}"/>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6" name="Ellipse 5">
            <a:extLst>
              <a:ext uri="{FF2B5EF4-FFF2-40B4-BE49-F238E27FC236}">
                <a16:creationId xmlns:a16="http://schemas.microsoft.com/office/drawing/2014/main" id="{1F92044B-CDEB-0F22-9179-AD306E53AC2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7" name="Ellipse 6">
            <a:extLst>
              <a:ext uri="{FF2B5EF4-FFF2-40B4-BE49-F238E27FC236}">
                <a16:creationId xmlns:a16="http://schemas.microsoft.com/office/drawing/2014/main" id="{B0CAA465-D2A2-8FE3-F8EF-80F375F0C10E}"/>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9" name="Ellipse 8">
            <a:extLst>
              <a:ext uri="{FF2B5EF4-FFF2-40B4-BE49-F238E27FC236}">
                <a16:creationId xmlns:a16="http://schemas.microsoft.com/office/drawing/2014/main" id="{57A613EA-450F-147A-F845-DB9C23D4DA04}"/>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BD14377F-4FA1-AA93-C1F7-BF826E5DE2D7}"/>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2DE60A31-410B-A109-A8A6-03D82C8A734F}"/>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8AAF3E3F-9382-F879-033B-DE942C700237}"/>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8B027D54-8758-6649-7E98-6897916851EB}"/>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5" name="Titre 1">
            <a:extLst>
              <a:ext uri="{FF2B5EF4-FFF2-40B4-BE49-F238E27FC236}">
                <a16:creationId xmlns:a16="http://schemas.microsoft.com/office/drawing/2014/main" id="{9FBAD267-9577-30B5-245F-8E5EFB74921E}"/>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1 - INTUITION</a:t>
            </a:r>
          </a:p>
        </p:txBody>
      </p:sp>
      <p:pic>
        <p:nvPicPr>
          <p:cNvPr id="14" name="Image 13" descr="Une image contenant Police, Graphique, texte, graphisme&#10;&#10;Le contenu généré par l’IA peut être incorrect.">
            <a:extLst>
              <a:ext uri="{FF2B5EF4-FFF2-40B4-BE49-F238E27FC236}">
                <a16:creationId xmlns:a16="http://schemas.microsoft.com/office/drawing/2014/main" id="{C1D41246-0FF0-DDE7-F8C4-4E0217D17ADD}"/>
              </a:ext>
            </a:extLst>
          </p:cNvPr>
          <p:cNvPicPr>
            <a:picLocks noChangeAspect="1"/>
          </p:cNvPicPr>
          <p:nvPr/>
        </p:nvPicPr>
        <p:blipFill>
          <a:blip r:embed="rId4"/>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7854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1000"/>
                                        <p:tgtEl>
                                          <p:spTgt spid="18"/>
                                        </p:tgtEl>
                                      </p:cBhvr>
                                    </p:animEffect>
                                    <p:anim calcmode="lin" valueType="num">
                                      <p:cBhvr>
                                        <p:cTn id="10" dur="1000" fill="hold"/>
                                        <p:tgtEl>
                                          <p:spTgt spid="18"/>
                                        </p:tgtEl>
                                        <p:attrNameLst>
                                          <p:attrName>ppt_x</p:attrName>
                                        </p:attrNameLst>
                                      </p:cBhvr>
                                      <p:tavLst>
                                        <p:tav tm="0">
                                          <p:val>
                                            <p:strVal val="#ppt_x"/>
                                          </p:val>
                                        </p:tav>
                                        <p:tav tm="100000">
                                          <p:val>
                                            <p:strVal val="#ppt_x"/>
                                          </p:val>
                                        </p:tav>
                                      </p:tavLst>
                                    </p:anim>
                                    <p:anim calcmode="lin" valueType="num">
                                      <p:cBhvr>
                                        <p:cTn id="1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2C83955-689E-10BB-5ABF-2E4E0BA7AFBA}"/>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Distribuez les feuilles d’information et les feuilles d’adjectifs à chaque groupe (les feuilles d’adjectifs sont les mêmes, mais pour les feuilles d’informations, chaque groupe est identifié par une lettre A, B et C).</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p:txBody>
      </p:sp>
      <p:pic>
        <p:nvPicPr>
          <p:cNvPr id="4" name="Image 3">
            <a:extLst>
              <a:ext uri="{FF2B5EF4-FFF2-40B4-BE49-F238E27FC236}">
                <a16:creationId xmlns:a16="http://schemas.microsoft.com/office/drawing/2014/main" id="{A4D0ADD4-17DF-5188-9A22-06E464812EB9}"/>
              </a:ext>
            </a:extLst>
          </p:cNvPr>
          <p:cNvPicPr>
            <a:picLocks noChangeAspect="1"/>
          </p:cNvPicPr>
          <p:nvPr/>
        </p:nvPicPr>
        <p:blipFill>
          <a:blip r:embed="rId4"/>
          <a:stretch>
            <a:fillRect/>
          </a:stretch>
        </p:blipFill>
        <p:spPr>
          <a:xfrm>
            <a:off x="5081563" y="2155109"/>
            <a:ext cx="3987967" cy="2808514"/>
          </a:xfrm>
          <a:prstGeom prst="rect">
            <a:avLst/>
          </a:prstGeom>
          <a:ln>
            <a:noFill/>
          </a:ln>
          <a:effectLst>
            <a:outerShdw blurRad="292100" dist="139700" dir="2700000" algn="tl" rotWithShape="0">
              <a:srgbClr val="333333">
                <a:alpha val="65000"/>
              </a:srgbClr>
            </a:outerShdw>
          </a:effectLst>
        </p:spPr>
      </p:pic>
      <p:pic>
        <p:nvPicPr>
          <p:cNvPr id="7" name="Image 6">
            <a:extLst>
              <a:ext uri="{FF2B5EF4-FFF2-40B4-BE49-F238E27FC236}">
                <a16:creationId xmlns:a16="http://schemas.microsoft.com/office/drawing/2014/main" id="{89C0DD54-67C3-52AB-DF90-ED2D33ECD61F}"/>
              </a:ext>
            </a:extLst>
          </p:cNvPr>
          <p:cNvPicPr>
            <a:picLocks noChangeAspect="1"/>
          </p:cNvPicPr>
          <p:nvPr/>
        </p:nvPicPr>
        <p:blipFill>
          <a:blip r:embed="rId5"/>
          <a:stretch>
            <a:fillRect/>
          </a:stretch>
        </p:blipFill>
        <p:spPr>
          <a:xfrm>
            <a:off x="7414118" y="3069476"/>
            <a:ext cx="4378151" cy="3090859"/>
          </a:xfrm>
          <a:prstGeom prst="rect">
            <a:avLst/>
          </a:prstGeom>
          <a:ln>
            <a:noFill/>
          </a:ln>
          <a:effectLst>
            <a:outerShdw blurRad="292100" dist="139700" dir="2700000" algn="tl" rotWithShape="0">
              <a:srgbClr val="333333">
                <a:alpha val="65000"/>
              </a:srgbClr>
            </a:outerShdw>
          </a:effectLst>
        </p:spPr>
      </p:pic>
      <p:sp>
        <p:nvSpPr>
          <p:cNvPr id="6" name="Titre 1">
            <a:extLst>
              <a:ext uri="{FF2B5EF4-FFF2-40B4-BE49-F238E27FC236}">
                <a16:creationId xmlns:a16="http://schemas.microsoft.com/office/drawing/2014/main" id="{23179489-9F37-EF5D-35FB-014971CEB1F0}"/>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ACTION</a:t>
            </a:r>
          </a:p>
        </p:txBody>
      </p:sp>
      <p:pic>
        <p:nvPicPr>
          <p:cNvPr id="8" name="Image 7" descr="Une image contenant noir, obscurité&#10;&#10;Le contenu généré par l’IA peut être incorrect.">
            <a:extLst>
              <a:ext uri="{FF2B5EF4-FFF2-40B4-BE49-F238E27FC236}">
                <a16:creationId xmlns:a16="http://schemas.microsoft.com/office/drawing/2014/main" id="{D171A2F5-0EFC-15B5-F566-03FE8AA062B0}"/>
              </a:ext>
            </a:extLst>
          </p:cNvPr>
          <p:cNvPicPr>
            <a:picLocks noChangeAspect="1"/>
          </p:cNvPicPr>
          <p:nvPr/>
        </p:nvPicPr>
        <p:blipFill>
          <a:blip r:embed="rId6"/>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35868634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2152021D-16F3-EA46-DD39-8B298DCA1D61}"/>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856811" y="1769595"/>
            <a:ext cx="10109639"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Les trois équipes sont chacune divisées en deux. </a:t>
            </a:r>
            <a:r>
              <a:rPr lang="fr-FR" sz="2000" dirty="0">
                <a:solidFill>
                  <a:srgbClr val="00B0F0"/>
                </a:solidFill>
                <a:effectLst/>
                <a:latin typeface="PODIUM Sharp 3.10" panose="00000806000000000000" pitchFamily="50" charset="0"/>
                <a:ea typeface="Lato"/>
                <a:cs typeface="Lato"/>
              </a:rPr>
              <a:t>Les uns sont installés à une table avec des phrases à compléter. </a:t>
            </a:r>
            <a:r>
              <a:rPr lang="fr-FR" sz="2000" dirty="0">
                <a:solidFill>
                  <a:srgbClr val="6CA37F"/>
                </a:solidFill>
                <a:effectLst/>
                <a:latin typeface="PODIUM Sharp 3.10" panose="00000806000000000000" pitchFamily="50" charset="0"/>
                <a:ea typeface="Lato"/>
                <a:cs typeface="Lato"/>
              </a:rPr>
              <a:t>Les autres se déplacent d'une table à l'autre pour poser des questions et trouver le bon adjectif</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 juste et qui correspond au texte explicatif.</a:t>
            </a:r>
            <a:endParaRPr lang="fr-FR" sz="2000" b="1" u="sng" dirty="0">
              <a:solidFill>
                <a:schemeClr val="bg1"/>
              </a:solidFill>
              <a:effectLst/>
              <a:latin typeface="PODIUM Sharp 3.10" panose="00000806000000000000" pitchFamily="50" charset="0"/>
              <a:ea typeface="Lato"/>
              <a:cs typeface="Lato"/>
            </a:endParaRPr>
          </a:p>
          <a:p>
            <a:pPr algn="l"/>
            <a:endParaRPr lang="fr-FR" sz="2000" b="1" u="sng" dirty="0">
              <a:solidFill>
                <a:schemeClr val="bg1"/>
              </a:solidFill>
              <a:effectLst/>
              <a:latin typeface="PODIUM Sharp 3.10" panose="00000806000000000000" pitchFamily="50" charset="0"/>
              <a:ea typeface="Lato"/>
              <a:cs typeface="Lato"/>
            </a:endParaRPr>
          </a:p>
          <a:p>
            <a:pPr algn="l"/>
            <a:r>
              <a:rPr lang="fr-FR" sz="2000" b="1" u="sng" dirty="0">
                <a:solidFill>
                  <a:schemeClr val="bg1"/>
                </a:solidFill>
                <a:effectLst/>
                <a:latin typeface="PODIUM Sharp 3.10" panose="00000806000000000000" pitchFamily="50" charset="0"/>
                <a:ea typeface="Lato"/>
                <a:cs typeface="Lato"/>
              </a:rPr>
              <a:t>Attention, il y a des pièges : lisez bien tous les textes avant de répondre aux questions des autres groupes.</a:t>
            </a:r>
            <a:endParaRPr lang="fr-FR" sz="2000" b="1" u="sng"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algn="l"/>
            <a:r>
              <a:rPr lang="fr-FR" sz="2000" dirty="0">
                <a:solidFill>
                  <a:schemeClr val="bg1"/>
                </a:solidFill>
                <a:effectLst/>
                <a:latin typeface="PODIUM Sharp 3.10" panose="00000806000000000000" pitchFamily="50" charset="0"/>
                <a:ea typeface="Lato"/>
                <a:cs typeface="Lato"/>
              </a:rPr>
              <a:t>Entraidez-vous pour compléter les textes à trou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457200" indent="-457200" algn="l">
              <a:buFont typeface="Arial"/>
              <a:buChar char="•"/>
            </a:pPr>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marL="457200" indent="-457200" algn="l">
              <a:buFont typeface="Arial"/>
              <a:buChar char="•"/>
            </a:pPr>
            <a:r>
              <a:rPr lang="fr-FR" sz="2000" u="sng" dirty="0">
                <a:solidFill>
                  <a:srgbClr val="6CA37F"/>
                </a:solidFill>
                <a:effectLst/>
                <a:latin typeface="PODIUM Sharp 3.10" panose="00000806000000000000" pitchFamily="50" charset="0"/>
                <a:ea typeface="Lato"/>
                <a:cs typeface="Lato"/>
              </a:rPr>
              <a:t>Demi-équipe 1</a:t>
            </a:r>
            <a:r>
              <a:rPr lang="fr-FR" sz="2000" dirty="0">
                <a:solidFill>
                  <a:srgbClr val="6CA37F"/>
                </a:solidFill>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 posez des questions à chaque groupe (a, b, et c) pour vérifier que votre adjectif est le </a:t>
            </a:r>
            <a:r>
              <a:rPr lang="fr-FR" sz="2000" dirty="0">
                <a:solidFill>
                  <a:srgbClr val="DADADA"/>
                </a:solidFill>
                <a:effectLst/>
                <a:latin typeface="PODIUM Sharp 3.10" panose="00000806000000000000" pitchFamily="50" charset="0"/>
                <a:ea typeface="Lato"/>
                <a:cs typeface="Lato"/>
              </a:rPr>
              <a:t>bon</a:t>
            </a:r>
            <a:endParaRPr lang="fr-FR" sz="2000" dirty="0">
              <a:ln>
                <a:solidFill>
                  <a:prstClr val="black">
                    <a:lumMod val="75000"/>
                    <a:lumOff val="25000"/>
                    <a:alpha val="10000"/>
                  </a:prstClr>
                </a:solidFill>
              </a:ln>
              <a:solidFill>
                <a:srgbClr val="92D050"/>
              </a:solidFill>
              <a:effectLst/>
              <a:latin typeface="PODIUM Sharp 3.10" panose="00000806000000000000" pitchFamily="50" charset="0"/>
              <a:ea typeface="Lato"/>
              <a:cs typeface="Lato"/>
            </a:endParaRPr>
          </a:p>
          <a:p>
            <a:pPr marL="457200" indent="-457200" algn="l">
              <a:buFont typeface="Arial"/>
              <a:buChar char="•"/>
            </a:pPr>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marL="457200" indent="-457200" algn="l">
              <a:buFont typeface="Arial"/>
              <a:buChar char="•"/>
            </a:pPr>
            <a:r>
              <a:rPr lang="fr-FR" sz="2000" u="sng" dirty="0">
                <a:solidFill>
                  <a:srgbClr val="00B0F0"/>
                </a:solidFill>
                <a:effectLst/>
                <a:latin typeface="PODIUM Sharp 3.10" panose="00000806000000000000" pitchFamily="50" charset="0"/>
                <a:ea typeface="Lato"/>
                <a:cs typeface="Lato"/>
              </a:rPr>
              <a:t>Demi-équipe 2</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 utilisez les textes pour répondre aux questions qui vous sont posées. Guidez-les vers les informations importantes </a:t>
            </a:r>
            <a:r>
              <a:rPr lang="fr-FR" sz="2000" dirty="0">
                <a:solidFill>
                  <a:srgbClr val="FFC000"/>
                </a:solidFill>
                <a:effectLst/>
                <a:latin typeface="PODIUM Sharp 3.10" panose="00000806000000000000" pitchFamily="50" charset="0"/>
                <a:ea typeface="Lato"/>
                <a:cs typeface="Lato"/>
              </a:rPr>
              <a:t>(indiquées en gras)</a:t>
            </a:r>
            <a:endParaRPr lang="fr-FR" sz="2000" dirty="0">
              <a:ln>
                <a:solidFill>
                  <a:prstClr val="black">
                    <a:lumMod val="75000"/>
                    <a:lumOff val="25000"/>
                    <a:alpha val="10000"/>
                  </a:prstClr>
                </a:solidFill>
              </a:ln>
              <a:solidFill>
                <a:srgbClr val="FFC000"/>
              </a:solidFill>
              <a:effectLst/>
              <a:latin typeface="PODIUM Sharp 3.10" panose="00000806000000000000" pitchFamily="50" charset="0"/>
              <a:ea typeface="Lato"/>
              <a:cs typeface="Lato"/>
            </a:endParaRPr>
          </a:p>
        </p:txBody>
      </p:sp>
      <p:cxnSp>
        <p:nvCxnSpPr>
          <p:cNvPr id="3" name="Connecteur droit 22">
            <a:extLst>
              <a:ext uri="{FF2B5EF4-FFF2-40B4-BE49-F238E27FC236}">
                <a16:creationId xmlns:a16="http://schemas.microsoft.com/office/drawing/2014/main" id="{0E97CA09-5109-B87A-5C07-89E5D690ADE5}"/>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0" name="ZoneTexte 9">
            <a:extLst>
              <a:ext uri="{FF2B5EF4-FFF2-40B4-BE49-F238E27FC236}">
                <a16:creationId xmlns:a16="http://schemas.microsoft.com/office/drawing/2014/main" id="{53AE30F0-B8EA-38AE-2081-692B1B83E22B}"/>
              </a:ext>
            </a:extLst>
          </p:cNvPr>
          <p:cNvSpPr txBox="1"/>
          <p:nvPr/>
        </p:nvSpPr>
        <p:spPr>
          <a:xfrm>
            <a:off x="13370" y="170662"/>
            <a:ext cx="1065458"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10 min</a:t>
            </a:r>
          </a:p>
        </p:txBody>
      </p:sp>
      <p:sp>
        <p:nvSpPr>
          <p:cNvPr id="11" name="Ellipse 10">
            <a:extLst>
              <a:ext uri="{FF2B5EF4-FFF2-40B4-BE49-F238E27FC236}">
                <a16:creationId xmlns:a16="http://schemas.microsoft.com/office/drawing/2014/main" id="{80F3894F-DBDD-DB76-F4C8-21A65796A44C}"/>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2" name="Ellipse 11">
            <a:extLst>
              <a:ext uri="{FF2B5EF4-FFF2-40B4-BE49-F238E27FC236}">
                <a16:creationId xmlns:a16="http://schemas.microsoft.com/office/drawing/2014/main" id="{1E92991C-85CB-AC04-25C3-CD48DE61F937}"/>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3" name="Ellipse 12">
            <a:extLst>
              <a:ext uri="{FF2B5EF4-FFF2-40B4-BE49-F238E27FC236}">
                <a16:creationId xmlns:a16="http://schemas.microsoft.com/office/drawing/2014/main" id="{2C805E49-4BB1-D760-C9C4-74551AAC1963}"/>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E6808808-A753-E7EC-D1D1-DC3B69533186}"/>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B7A936FF-6404-ACFA-D44D-17246130BAF3}"/>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63D7B10E-BBBD-4359-32BC-C995798069EC}"/>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598F8A5F-D9AD-8F2A-10D5-7DB77C43ADDD}"/>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8" name="Ellipse 17">
            <a:extLst>
              <a:ext uri="{FF2B5EF4-FFF2-40B4-BE49-F238E27FC236}">
                <a16:creationId xmlns:a16="http://schemas.microsoft.com/office/drawing/2014/main" id="{C9F77C02-5D1E-3693-E056-AEB93A7CC603}"/>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1" name="Titre 1">
            <a:extLst>
              <a:ext uri="{FF2B5EF4-FFF2-40B4-BE49-F238E27FC236}">
                <a16:creationId xmlns:a16="http://schemas.microsoft.com/office/drawing/2014/main" id="{0C8DFAC8-92C9-D49A-2AAF-8E5964494B09}"/>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2 – COOPÉRATION ET ORGANISATION</a:t>
            </a:r>
          </a:p>
        </p:txBody>
      </p:sp>
      <p:pic>
        <p:nvPicPr>
          <p:cNvPr id="5" name="Image 4" descr="Une image contenant Police, Graphique, texte, graphisme&#10;&#10;Le contenu généré par l’IA peut être incorrect.">
            <a:extLst>
              <a:ext uri="{FF2B5EF4-FFF2-40B4-BE49-F238E27FC236}">
                <a16:creationId xmlns:a16="http://schemas.microsoft.com/office/drawing/2014/main" id="{8DA53085-4EE1-645A-062D-CE1970B2C7D2}"/>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0012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8">
                                            <p:txEl>
                                              <p:pRg st="6" end="6"/>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CEC5D39-3C9B-C9C8-1B1F-FC88BECF8F35}"/>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Voici le détail de résolution de l’énigme :</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groupe A</a:t>
            </a:r>
          </a:p>
          <a:p>
            <a:pPr marL="800100" lvl="1" indent="-342900" algn="l">
              <a:buFontTx/>
              <a:buChar char="-"/>
            </a:pPr>
            <a:r>
              <a:rPr lang="fr-FR" dirty="0">
                <a:ln>
                  <a:noFill/>
                </a:ln>
                <a:effectLst/>
                <a:latin typeface="PODIUM Sharp 3.10" panose="00000806000000000000" pitchFamily="50" charset="0"/>
              </a:rPr>
              <a:t>Adjectif : Suffisant</a:t>
            </a:r>
          </a:p>
          <a:p>
            <a:pPr marL="800100" lvl="1" indent="-342900" algn="l">
              <a:buFont typeface="Arial"/>
              <a:buChar char="•"/>
            </a:pPr>
            <a:r>
              <a:rPr lang="fr-FR" dirty="0">
                <a:ln>
                  <a:noFill/>
                </a:ln>
                <a:effectLst/>
                <a:latin typeface="PODIUM Sharp 3.10" panose="00000806000000000000" pitchFamily="50" charset="0"/>
              </a:rPr>
              <a:t>Adjectif : Ancien</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groupe B</a:t>
            </a:r>
          </a:p>
          <a:p>
            <a:pPr marL="800100" lvl="1" indent="-342900" algn="l">
              <a:buFontTx/>
              <a:buChar char="-"/>
            </a:pPr>
            <a:r>
              <a:rPr lang="fr-FR" dirty="0">
                <a:ln>
                  <a:noFill/>
                </a:ln>
                <a:effectLst/>
                <a:latin typeface="PODIUM Sharp 3.10" panose="00000806000000000000" pitchFamily="50" charset="0"/>
              </a:rPr>
              <a:t>Adjectif : Inoffensif</a:t>
            </a:r>
          </a:p>
          <a:p>
            <a:pPr marL="800100" lvl="1" indent="-342900" algn="l">
              <a:buFontTx/>
              <a:buChar char="-"/>
            </a:pPr>
            <a:r>
              <a:rPr lang="fr-FR" dirty="0">
                <a:ln>
                  <a:noFill/>
                </a:ln>
                <a:effectLst/>
                <a:latin typeface="PODIUM Sharp 3.10" panose="00000806000000000000" pitchFamily="50" charset="0"/>
              </a:rPr>
              <a:t>Adjectif : Religieuse</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Pour le groupe C</a:t>
            </a:r>
          </a:p>
          <a:p>
            <a:pPr marL="800100" lvl="1" indent="-342900" algn="l">
              <a:buFontTx/>
              <a:buChar char="-"/>
            </a:pPr>
            <a:r>
              <a:rPr lang="fr-FR" dirty="0">
                <a:ln>
                  <a:noFill/>
                </a:ln>
                <a:effectLst/>
                <a:latin typeface="PODIUM Sharp 3.10" panose="00000806000000000000" pitchFamily="50" charset="0"/>
              </a:rPr>
              <a:t>Adjectif : Utile</a:t>
            </a:r>
          </a:p>
          <a:p>
            <a:pPr marL="800100" lvl="1" indent="-342900" algn="l">
              <a:buFontTx/>
              <a:buChar char="-"/>
            </a:pPr>
            <a:r>
              <a:rPr lang="fr-FR" dirty="0">
                <a:ln>
                  <a:noFill/>
                </a:ln>
                <a:effectLst/>
                <a:latin typeface="PODIUM Sharp 3.10" panose="00000806000000000000" pitchFamily="50" charset="0"/>
              </a:rPr>
              <a:t>Adjectif : Trompeuse</a:t>
            </a:r>
          </a:p>
        </p:txBody>
      </p:sp>
      <p:sp>
        <p:nvSpPr>
          <p:cNvPr id="4" name="Titre 1">
            <a:extLst>
              <a:ext uri="{FF2B5EF4-FFF2-40B4-BE49-F238E27FC236}">
                <a16:creationId xmlns:a16="http://schemas.microsoft.com/office/drawing/2014/main" id="{B95CC78A-AAAD-467F-83BB-9D9ED9406C14}"/>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6" name="Image 5" descr="Une image contenant noir, obscurité&#10;&#10;Le contenu généré par l’IA peut être incorrect.">
            <a:extLst>
              <a:ext uri="{FF2B5EF4-FFF2-40B4-BE49-F238E27FC236}">
                <a16:creationId xmlns:a16="http://schemas.microsoft.com/office/drawing/2014/main" id="{2E033E7B-5343-FFD1-E721-517CE168BAE8}"/>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6280947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A44C607-32EA-FB18-43A5-4AB27D142400}"/>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887377" y="1717731"/>
            <a:ext cx="10079073" cy="938248"/>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400" b="1" dirty="0">
                <a:solidFill>
                  <a:schemeClr val="bg1"/>
                </a:solidFill>
                <a:effectLst/>
                <a:latin typeface="PODIUM Sharp 3.10" panose="00000806000000000000" pitchFamily="50" charset="0"/>
                <a:ea typeface="+mn-ea"/>
                <a:cs typeface="Lato" panose="020F0502020204030203" pitchFamily="34" charset="0"/>
              </a:rPr>
              <a:t>Lisez vos phrases à voix haute !</a:t>
            </a:r>
          </a:p>
        </p:txBody>
      </p:sp>
      <p:cxnSp>
        <p:nvCxnSpPr>
          <p:cNvPr id="3"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10" name="Graphique 9">
            <a:extLst>
              <a:ext uri="{FF2B5EF4-FFF2-40B4-BE49-F238E27FC236}">
                <a16:creationId xmlns:a16="http://schemas.microsoft.com/office/drawing/2014/main" id="{F9F6B7B6-A882-CE8C-FAD7-D49B519D92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sp>
        <p:nvSpPr>
          <p:cNvPr id="12" name="Titre 1">
            <a:extLst>
              <a:ext uri="{FF2B5EF4-FFF2-40B4-BE49-F238E27FC236}">
                <a16:creationId xmlns:a16="http://schemas.microsoft.com/office/drawing/2014/main" id="{6730E071-1C07-EBEF-7D09-62ABA3D81C12}"/>
              </a:ext>
            </a:extLst>
          </p:cNvPr>
          <p:cNvSpPr txBox="1">
            <a:spLocks/>
          </p:cNvSpPr>
          <p:nvPr/>
        </p:nvSpPr>
        <p:spPr>
          <a:xfrm>
            <a:off x="897632" y="2722094"/>
            <a:ext cx="7979150" cy="3520648"/>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Pour chaque phrase, chaque équipe remporte : </a:t>
            </a:r>
            <a:br>
              <a:rPr lang="fr-FR" sz="2000" dirty="0">
                <a:solidFill>
                  <a:schemeClr val="bg1"/>
                </a:solidFill>
                <a:effectLst/>
                <a:latin typeface="PODIUM Sharp 3.10" panose="00000806000000000000" pitchFamily="50" charset="0"/>
                <a:ea typeface="+mn-ea"/>
                <a:cs typeface="Lato" panose="020F0502020204030203" pitchFamily="34" charset="0"/>
              </a:rPr>
            </a:b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marL="457200" indent="-457200" algn="l">
              <a:buFont typeface="Arial"/>
              <a:buChar char="•"/>
            </a:pPr>
            <a:r>
              <a:rPr lang="fr-FR" sz="2000" dirty="0">
                <a:solidFill>
                  <a:schemeClr val="bg1"/>
                </a:solidFill>
                <a:effectLst/>
                <a:latin typeface="PODIUM Sharp 3.10" panose="00000806000000000000" pitchFamily="50" charset="0"/>
                <a:ea typeface="Lato"/>
                <a:cs typeface="Lato"/>
              </a:rPr>
              <a:t>2  </a:t>
            </a:r>
            <a:r>
              <a:rPr lang="fr-FR" sz="2000" dirty="0">
                <a:solidFill>
                  <a:srgbClr val="FF3300"/>
                </a:solidFill>
                <a:effectLst/>
                <a:latin typeface="PODIUM Sharp 3.10" panose="00000806000000000000" pitchFamily="50" charset="0"/>
                <a:ea typeface="Lato"/>
                <a:cs typeface="Lato"/>
              </a:rPr>
              <a:t>po</a:t>
            </a:r>
            <a:r>
              <a:rPr lang="fr-FR" sz="2000" dirty="0">
                <a:solidFill>
                  <a:srgbClr val="00B0F0"/>
                </a:solidFill>
                <a:effectLst/>
                <a:latin typeface="PODIUM Sharp 3.10" panose="00000806000000000000" pitchFamily="50" charset="0"/>
                <a:ea typeface="Lato"/>
                <a:cs typeface="Lato"/>
              </a:rPr>
              <a:t>in</a:t>
            </a:r>
            <a:r>
              <a:rPr lang="fr-FR" sz="2000" dirty="0">
                <a:solidFill>
                  <a:srgbClr val="92D050"/>
                </a:solidFill>
                <a:effectLst/>
                <a:latin typeface="PODIUM Sharp 3.10" panose="00000806000000000000" pitchFamily="50" charset="0"/>
                <a:ea typeface="Lato"/>
                <a:cs typeface="Lato"/>
              </a:rPr>
              <a:t>ts</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si elle a trouvé le bon adjectif</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457200" indent="-457200" algn="l">
              <a:buFont typeface="Arial"/>
              <a:buChar char="•"/>
            </a:pPr>
            <a:r>
              <a:rPr lang="fr-FR" sz="2000" dirty="0">
                <a:solidFill>
                  <a:schemeClr val="bg1"/>
                </a:solidFill>
                <a:effectLst/>
                <a:latin typeface="PODIUM Sharp 3.10" panose="00000806000000000000" pitchFamily="50" charset="0"/>
                <a:ea typeface="Lato"/>
                <a:cs typeface="Lato"/>
              </a:rPr>
              <a:t>1  </a:t>
            </a:r>
            <a:r>
              <a:rPr lang="fr-FR" sz="2000" dirty="0">
                <a:solidFill>
                  <a:srgbClr val="FF3300"/>
                </a:solidFill>
                <a:effectLst/>
                <a:latin typeface="PODIUM Sharp 3.10" panose="00000806000000000000" pitchFamily="50" charset="0"/>
                <a:ea typeface="Lato"/>
                <a:cs typeface="Lato"/>
              </a:rPr>
              <a:t>po</a:t>
            </a:r>
            <a:r>
              <a:rPr lang="fr-FR" sz="2000" dirty="0">
                <a:solidFill>
                  <a:srgbClr val="00B0F0"/>
                </a:solidFill>
                <a:effectLst/>
                <a:latin typeface="PODIUM Sharp 3.10" panose="00000806000000000000" pitchFamily="50" charset="0"/>
                <a:ea typeface="Lato"/>
                <a:cs typeface="Lato"/>
              </a:rPr>
              <a:t>in</a:t>
            </a:r>
            <a:r>
              <a:rPr lang="fr-FR" sz="2000" dirty="0">
                <a:solidFill>
                  <a:srgbClr val="92D050"/>
                </a:solidFill>
                <a:effectLst/>
                <a:latin typeface="PODIUM Sharp 3.10" panose="00000806000000000000" pitchFamily="50" charset="0"/>
                <a:ea typeface="Lato"/>
                <a:cs typeface="Lato"/>
              </a:rPr>
              <a:t>t</a:t>
            </a:r>
            <a:r>
              <a:rPr lang="fr-FR" sz="2000" dirty="0">
                <a:effectLst/>
                <a:latin typeface="PODIUM Sharp 3.10" panose="00000806000000000000" pitchFamily="50" charset="0"/>
                <a:ea typeface="Lato"/>
                <a:cs typeface="Lato"/>
              </a:rPr>
              <a:t> </a:t>
            </a:r>
            <a:r>
              <a:rPr lang="fr-FR" sz="2000" dirty="0">
                <a:solidFill>
                  <a:schemeClr val="bg1"/>
                </a:solidFill>
                <a:effectLst/>
                <a:latin typeface="PODIUM Sharp 3.10" panose="00000806000000000000" pitchFamily="50" charset="0"/>
                <a:ea typeface="Lato"/>
                <a:cs typeface="Lato"/>
              </a:rPr>
              <a:t>si elle a fait trouver le bon adjectif</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algn="l">
              <a:buFont typeface="Arial"/>
            </a:pPr>
            <a:r>
              <a:rPr lang="fr-FR" sz="2000" dirty="0">
                <a:solidFill>
                  <a:schemeClr val="bg1"/>
                </a:solidFill>
                <a:effectLst/>
                <a:latin typeface="PODIUM Sharp 3.10" panose="00000806000000000000" pitchFamily="50" charset="0"/>
                <a:ea typeface="Lato"/>
                <a:cs typeface="Lato"/>
              </a:rPr>
              <a:t>Tout le monde remporte :</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panose="020F0502020204030203" pitchFamily="34" charset="0"/>
            </a:endParaRPr>
          </a:p>
          <a:p>
            <a:pPr marL="457200" indent="-457200" algn="l">
              <a:buFont typeface="Arial"/>
              <a:buChar char="•"/>
            </a:pPr>
            <a:r>
              <a:rPr lang="fr-FR" sz="2000" dirty="0">
                <a:solidFill>
                  <a:schemeClr val="bg1"/>
                </a:solidFill>
                <a:effectLst/>
                <a:latin typeface="PODIUM Sharp 3.10" panose="00000806000000000000" pitchFamily="50" charset="0"/>
                <a:ea typeface="Lato"/>
                <a:cs typeface="Lato"/>
              </a:rPr>
              <a:t>1</a:t>
            </a:r>
            <a:r>
              <a:rPr lang="fr-FR" sz="2000" dirty="0">
                <a:solidFill>
                  <a:schemeClr val="tx1"/>
                </a:solidFill>
                <a:effectLst/>
                <a:latin typeface="PODIUM Sharp 3.10" panose="00000806000000000000" pitchFamily="50" charset="0"/>
                <a:ea typeface="Lato"/>
                <a:cs typeface="Lato"/>
              </a:rPr>
              <a:t> </a:t>
            </a:r>
            <a:r>
              <a:rPr lang="fr-FR" sz="2000" dirty="0">
                <a:solidFill>
                  <a:srgbClr val="FFC000"/>
                </a:solidFill>
                <a:effectLst/>
                <a:latin typeface="PODIUM Sharp 3.10" panose="00000806000000000000" pitchFamily="50" charset="0"/>
                <a:ea typeface="Lato"/>
                <a:cs typeface="Lato"/>
              </a:rPr>
              <a:t>point commun </a:t>
            </a:r>
            <a:r>
              <a:rPr lang="fr-FR" sz="2000" dirty="0">
                <a:solidFill>
                  <a:schemeClr val="bg1"/>
                </a:solidFill>
                <a:effectLst/>
                <a:latin typeface="PODIUM Sharp 3.10" panose="00000806000000000000" pitchFamily="50" charset="0"/>
                <a:ea typeface="Lato"/>
                <a:cs typeface="Lato"/>
              </a:rPr>
              <a:t>par adjectif correct trouvé</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p:txBody>
      </p:sp>
      <p:sp>
        <p:nvSpPr>
          <p:cNvPr id="11" name="ZoneTexte 10">
            <a:extLst>
              <a:ext uri="{FF2B5EF4-FFF2-40B4-BE49-F238E27FC236}">
                <a16:creationId xmlns:a16="http://schemas.microsoft.com/office/drawing/2014/main" id="{801E4801-5D33-C50A-C09A-EB9A0FEB3689}"/>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3" name="Ellipse 12">
            <a:extLst>
              <a:ext uri="{FF2B5EF4-FFF2-40B4-BE49-F238E27FC236}">
                <a16:creationId xmlns:a16="http://schemas.microsoft.com/office/drawing/2014/main" id="{CD01947B-BB29-A8C1-B006-617380A24F14}"/>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4" name="Ellipse 13">
            <a:extLst>
              <a:ext uri="{FF2B5EF4-FFF2-40B4-BE49-F238E27FC236}">
                <a16:creationId xmlns:a16="http://schemas.microsoft.com/office/drawing/2014/main" id="{972009CB-EC15-A22E-FFAA-C25C926C857E}"/>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5" name="Ellipse 14">
            <a:extLst>
              <a:ext uri="{FF2B5EF4-FFF2-40B4-BE49-F238E27FC236}">
                <a16:creationId xmlns:a16="http://schemas.microsoft.com/office/drawing/2014/main" id="{42C00343-D922-344C-8871-2BC2DBDE37E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6266EDE2-E06C-89A4-E9BA-52F87F7290D0}"/>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11D109E9-E8CA-6068-9382-8AFE0C16EB5B}"/>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8" name="Ellipse 17">
            <a:extLst>
              <a:ext uri="{FF2B5EF4-FFF2-40B4-BE49-F238E27FC236}">
                <a16:creationId xmlns:a16="http://schemas.microsoft.com/office/drawing/2014/main" id="{11FABCB1-D863-3438-103E-6488BC68B70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9" name="Ellipse 18">
            <a:extLst>
              <a:ext uri="{FF2B5EF4-FFF2-40B4-BE49-F238E27FC236}">
                <a16:creationId xmlns:a16="http://schemas.microsoft.com/office/drawing/2014/main" id="{358DBA79-705E-FB6F-19FE-BDEDF910BA76}"/>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4EB67057-F6BA-DF26-BA38-C6E594913BC8}"/>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1" name="Titre 1">
            <a:extLst>
              <a:ext uri="{FF2B5EF4-FFF2-40B4-BE49-F238E27FC236}">
                <a16:creationId xmlns:a16="http://schemas.microsoft.com/office/drawing/2014/main" id="{B588E0BC-96B4-E373-840F-D825682B04E3}"/>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SCORE</a:t>
            </a:r>
          </a:p>
        </p:txBody>
      </p:sp>
      <p:pic>
        <p:nvPicPr>
          <p:cNvPr id="5" name="Image 4" descr="Une image contenant Police, Graphique, texte, graphisme&#10;&#10;Le contenu généré par l’IA peut être incorrect.">
            <a:extLst>
              <a:ext uri="{FF2B5EF4-FFF2-40B4-BE49-F238E27FC236}">
                <a16:creationId xmlns:a16="http://schemas.microsoft.com/office/drawing/2014/main" id="{D6E4B4BF-C931-5B68-FB83-037BA6795AC6}"/>
              </a:ext>
            </a:extLst>
          </p:cNvPr>
          <p:cNvPicPr>
            <a:picLocks noChangeAspect="1"/>
          </p:cNvPicPr>
          <p:nvPr/>
        </p:nvPicPr>
        <p:blipFill>
          <a:blip r:embed="rId5"/>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12702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a:extLst>
            <a:ext uri="{FF2B5EF4-FFF2-40B4-BE49-F238E27FC236}">
              <a16:creationId xmlns:a16="http://schemas.microsoft.com/office/drawing/2014/main" id="{4281583C-2A16-079D-9991-044F5A1D017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B0AF8F4-5603-6DF7-E8FC-DA67C6EAB0C8}"/>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5" name="Titre 1">
            <a:extLst>
              <a:ext uri="{FF2B5EF4-FFF2-40B4-BE49-F238E27FC236}">
                <a16:creationId xmlns:a16="http://schemas.microsoft.com/office/drawing/2014/main" id="{7D06B0AA-9976-B711-BD1C-4BCB89171529}"/>
              </a:ext>
            </a:extLst>
          </p:cNvPr>
          <p:cNvSpPr txBox="1">
            <a:spLocks/>
          </p:cNvSpPr>
          <p:nvPr/>
        </p:nvSpPr>
        <p:spPr>
          <a:xfrm>
            <a:off x="856811" y="1769595"/>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19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rPr>
              <a:t>Bravo ! cette deuxième épreuve vous a permis de trouver le "</a:t>
            </a:r>
            <a:r>
              <a:rPr lang="fr-FR" sz="1900" dirty="0" err="1">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rPr>
              <a:t>what</a:t>
            </a:r>
            <a:r>
              <a:rPr lang="fr-FR" sz="19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rPr>
              <a:t>" des 5w</a:t>
            </a:r>
            <a:endParaRPr lang="fr-FR" sz="2000" dirty="0">
              <a:ln>
                <a:solidFill>
                  <a:prstClr val="black">
                    <a:lumMod val="75000"/>
                    <a:lumOff val="25000"/>
                    <a:alpha val="10000"/>
                  </a:prstClr>
                </a:solidFill>
              </a:ln>
              <a:effectLst>
                <a:outerShdw blurRad="9525" dist="25400" dir="14640000" algn="tl" rotWithShape="0">
                  <a:prstClr val="black">
                    <a:alpha val="30000"/>
                  </a:prstClr>
                </a:outerShdw>
              </a:effectLst>
              <a:latin typeface="PODIUM Sharp 3.10" panose="00000806000000000000" pitchFamily="50" charset="0"/>
              <a:ea typeface="Segoe UI Black"/>
              <a:cs typeface="Lato"/>
            </a:endParaRPr>
          </a:p>
          <a:p>
            <a:pPr algn="l"/>
            <a:endParaRPr lang="fr-FR" sz="19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algn="l"/>
            <a:endParaRPr lang="fr-FR" sz="1900" dirty="0">
              <a:ln>
                <a:solidFill>
                  <a:prstClr val="black">
                    <a:lumMod val="75000"/>
                    <a:lumOff val="25000"/>
                    <a:alpha val="10000"/>
                  </a:prstClr>
                </a:solidFill>
              </a:ln>
              <a:solidFill>
                <a:srgbClr val="FFC000"/>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Sans-Serif"/>
              <a:buChar char="•"/>
            </a:pPr>
            <a:r>
              <a:rPr lang="fr-FR" sz="2000" dirty="0" err="1">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PODIUM Sharp 3.10" panose="00000806000000000000" pitchFamily="50" charset="0"/>
                <a:ea typeface="Lato"/>
                <a:cs typeface="Lato"/>
              </a:rPr>
              <a:t>What</a:t>
            </a:r>
            <a:r>
              <a:rPr lang="fr-FR" sz="2000" dirty="0">
                <a:ln>
                  <a:solidFill>
                    <a:prstClr val="black">
                      <a:lumMod val="75000"/>
                      <a:lumOff val="25000"/>
                      <a:alpha val="10000"/>
                    </a:prstClr>
                  </a:solidFill>
                </a:ln>
                <a:solidFill>
                  <a:srgbClr val="92D050"/>
                </a:solidFill>
                <a:effectLst>
                  <a:outerShdw blurRad="9525" dist="25400" dir="14640000" algn="tl" rotWithShape="0">
                    <a:prstClr val="black">
                      <a:alpha val="30000"/>
                    </a:prstClr>
                  </a:outerShdw>
                </a:effectLst>
                <a:latin typeface="PODIUM Sharp 3.10" panose="00000806000000000000" pitchFamily="50" charset="0"/>
                <a:ea typeface="Lato"/>
                <a:cs typeface="Lato"/>
              </a:rPr>
              <a:t> ? ("quoi"?) Une personne a utilisé un ordinateur pour pirater les serveurs</a:t>
            </a:r>
            <a:endParaRPr lang="en-US" sz="2000" dirty="0">
              <a:ln>
                <a:solidFill>
                  <a:prstClr val="black">
                    <a:lumMod val="75000"/>
                    <a:lumOff val="25000"/>
                    <a:alpha val="10000"/>
                  </a:prstClr>
                </a:solidFill>
              </a:ln>
              <a:solidFill>
                <a:srgbClr val="FFFFFF"/>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Sans-Serif"/>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When</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 ?</a:t>
            </a:r>
            <a:endParaRPr lang="en-US"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Sans-Serif"/>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Why</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 ? pour revendre les données personnelles qu'il a volées</a:t>
            </a:r>
            <a:endParaRPr lang="en-US"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Sans-Serif"/>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Who</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 ?</a:t>
            </a:r>
            <a:endParaRPr lang="en-US"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Sans-Serif"/>
              <a:buChar char="•"/>
            </a:pP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Where</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 ? dans les locaux de la </a:t>
            </a: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dfn</a:t>
            </a:r>
            <a:endParaRPr lang="en-US"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p:txBody>
      </p:sp>
      <p:cxnSp>
        <p:nvCxnSpPr>
          <p:cNvPr id="18" name="Connecteur droit 22">
            <a:extLst>
              <a:ext uri="{FF2B5EF4-FFF2-40B4-BE49-F238E27FC236}">
                <a16:creationId xmlns:a16="http://schemas.microsoft.com/office/drawing/2014/main" id="{FFFEC5A6-FEF1-71E5-41D9-17AC4DD33F9A}"/>
              </a:ext>
            </a:extLst>
          </p:cNvPr>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58FFACE-175D-7BB5-DAA4-F10195E474D6}"/>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39B76175-DD19-806A-2388-C66112737EA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0" name="ZoneTexte 29">
            <a:extLst>
              <a:ext uri="{FF2B5EF4-FFF2-40B4-BE49-F238E27FC236}">
                <a16:creationId xmlns:a16="http://schemas.microsoft.com/office/drawing/2014/main" id="{F26FF1FF-9CBB-14C5-55F2-DE920BF9580E}"/>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31" name="Ellipse 30">
            <a:extLst>
              <a:ext uri="{FF2B5EF4-FFF2-40B4-BE49-F238E27FC236}">
                <a16:creationId xmlns:a16="http://schemas.microsoft.com/office/drawing/2014/main" id="{D4F2EABF-D084-14CC-B0D5-6B7E8D4E9806}"/>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32" name="Ellipse 31">
            <a:extLst>
              <a:ext uri="{FF2B5EF4-FFF2-40B4-BE49-F238E27FC236}">
                <a16:creationId xmlns:a16="http://schemas.microsoft.com/office/drawing/2014/main" id="{ADAA7C03-5375-4B24-FC77-BB7F19B54E60}"/>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33" name="Ellipse 32">
            <a:extLst>
              <a:ext uri="{FF2B5EF4-FFF2-40B4-BE49-F238E27FC236}">
                <a16:creationId xmlns:a16="http://schemas.microsoft.com/office/drawing/2014/main" id="{B59B7D8C-AD3E-C9B7-4834-B708019680E3}"/>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4" name="Ellipse 33">
            <a:extLst>
              <a:ext uri="{FF2B5EF4-FFF2-40B4-BE49-F238E27FC236}">
                <a16:creationId xmlns:a16="http://schemas.microsoft.com/office/drawing/2014/main" id="{5A6A31DD-4B78-4BE4-0646-64F056E2D131}"/>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5" name="Ellipse 34">
            <a:extLst>
              <a:ext uri="{FF2B5EF4-FFF2-40B4-BE49-F238E27FC236}">
                <a16:creationId xmlns:a16="http://schemas.microsoft.com/office/drawing/2014/main" id="{0E58759B-BB99-46C7-9EAA-44FCB85F53C3}"/>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6" name="Ellipse 35">
            <a:extLst>
              <a:ext uri="{FF2B5EF4-FFF2-40B4-BE49-F238E27FC236}">
                <a16:creationId xmlns:a16="http://schemas.microsoft.com/office/drawing/2014/main" id="{704432A8-090F-A1BF-600F-CA319F7E3FF6}"/>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7" name="Ellipse 36">
            <a:extLst>
              <a:ext uri="{FF2B5EF4-FFF2-40B4-BE49-F238E27FC236}">
                <a16:creationId xmlns:a16="http://schemas.microsoft.com/office/drawing/2014/main" id="{1D9F101C-3196-4E11-8C4C-0726E17AA88D}"/>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8" name="Ellipse 37">
            <a:extLst>
              <a:ext uri="{FF2B5EF4-FFF2-40B4-BE49-F238E27FC236}">
                <a16:creationId xmlns:a16="http://schemas.microsoft.com/office/drawing/2014/main" id="{DC728600-0A2E-AD2E-9AC3-24229DC0FC72}"/>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39" name="Titre 1">
            <a:extLst>
              <a:ext uri="{FF2B5EF4-FFF2-40B4-BE49-F238E27FC236}">
                <a16:creationId xmlns:a16="http://schemas.microsoft.com/office/drawing/2014/main" id="{A9CB69AC-E0E8-3FD9-C57B-F23723F19CCB}"/>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FIN DE LA DEUXIÈME ÉPREUVE </a:t>
            </a:r>
          </a:p>
        </p:txBody>
      </p:sp>
      <p:pic>
        <p:nvPicPr>
          <p:cNvPr id="4" name="Image 3" descr="Une image contenant Police, Graphique, texte, graphisme&#10;&#10;Le contenu généré par l’IA peut être incorrect.">
            <a:extLst>
              <a:ext uri="{FF2B5EF4-FFF2-40B4-BE49-F238E27FC236}">
                <a16:creationId xmlns:a16="http://schemas.microsoft.com/office/drawing/2014/main" id="{AE8492EF-A265-628F-288E-7F33281DA65B}"/>
              </a:ext>
            </a:extLst>
          </p:cNvPr>
          <p:cNvPicPr>
            <a:picLocks noChangeAspect="1"/>
          </p:cNvPicPr>
          <p:nvPr/>
        </p:nvPicPr>
        <p:blipFill>
          <a:blip r:embed="rId3"/>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21963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a:extLst>
            <a:ext uri="{FF2B5EF4-FFF2-40B4-BE49-F238E27FC236}">
              <a16:creationId xmlns:a16="http://schemas.microsoft.com/office/drawing/2014/main" id="{C519A36F-8EA7-948F-C264-735AE651095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AA81D194-BB0E-AA39-B341-408887230E67}"/>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18" name="Connecteur droit 22">
            <a:extLst>
              <a:ext uri="{FF2B5EF4-FFF2-40B4-BE49-F238E27FC236}">
                <a16:creationId xmlns:a16="http://schemas.microsoft.com/office/drawing/2014/main" id="{8BA78501-90BB-11AE-A3AE-46D692A2994A}"/>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DCE4A10-DD03-9BC3-BA59-EA1B8957CFC9}"/>
              </a:ext>
            </a:extLst>
          </p:cNvPr>
          <p:cNvSpPr/>
          <p:nvPr/>
        </p:nvSpPr>
        <p:spPr>
          <a:xfrm>
            <a:off x="910770" y="264965"/>
            <a:ext cx="4661706" cy="130156"/>
          </a:xfrm>
          <a:prstGeom prst="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3D2C1547-FA75-330B-46D6-6E826D41D634}"/>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5" name="ZoneTexte 4">
            <a:extLst>
              <a:ext uri="{FF2B5EF4-FFF2-40B4-BE49-F238E27FC236}">
                <a16:creationId xmlns:a16="http://schemas.microsoft.com/office/drawing/2014/main" id="{82624FBA-6F53-C4D0-3870-7E79E57DAA5C}"/>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6" name="Ellipse 5">
            <a:extLst>
              <a:ext uri="{FF2B5EF4-FFF2-40B4-BE49-F238E27FC236}">
                <a16:creationId xmlns:a16="http://schemas.microsoft.com/office/drawing/2014/main" id="{754FE8B6-0596-246C-374F-EEFB6500841B}"/>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719A4F3A-6A81-BF7B-C963-2703E38CDB2E}"/>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73418341-B847-433C-D1A0-D5336B41E6D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F1FA7206-647F-6533-E31F-CBDA6EE6CB90}"/>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236AE7A6-C866-3828-0A3C-94185EEC0C7C}"/>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7B5E5CCF-9728-631A-63E3-D5416E94B0F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960284C0-8180-720D-453E-8BB8A06EA889}"/>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FE8A6172-2CBC-7296-A47D-800DE5DC8CCE}"/>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3" name="Média en ligne 2" title="À la source - Epreuve 2 - La rigueur journalistique">
            <a:hlinkClick r:id="" action="ppaction://media"/>
            <a:extLst>
              <a:ext uri="{FF2B5EF4-FFF2-40B4-BE49-F238E27FC236}">
                <a16:creationId xmlns:a16="http://schemas.microsoft.com/office/drawing/2014/main" id="{D3A169FB-E289-65A1-65E5-C6B58AE0C7CF}"/>
              </a:ext>
            </a:extLst>
          </p:cNvPr>
          <p:cNvPicPr>
            <a:picLocks noRot="1" noChangeAspect="1"/>
          </p:cNvPicPr>
          <p:nvPr>
            <a:videoFile r:link="rId1"/>
          </p:nvPr>
        </p:nvPicPr>
        <p:blipFill>
          <a:blip r:embed="rId5"/>
          <a:stretch>
            <a:fillRect/>
          </a:stretch>
        </p:blipFill>
        <p:spPr>
          <a:xfrm>
            <a:off x="1452000" y="1163316"/>
            <a:ext cx="9288000" cy="5247732"/>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C7035F39-BC21-B344-D52E-AAB9EB80C68C}"/>
              </a:ext>
            </a:extLst>
          </p:cNvPr>
          <p:cNvPicPr>
            <a:picLocks noChangeAspect="1"/>
          </p:cNvPicPr>
          <p:nvPr/>
        </p:nvPicPr>
        <p:blipFill>
          <a:blip r:embed="rId6"/>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2561605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C1ED2CBE-77E1-3BBD-85FD-9AFBF8D8A861}"/>
            </a:ext>
          </a:extLst>
        </p:cNvPr>
        <p:cNvGrpSpPr/>
        <p:nvPr/>
      </p:nvGrpSpPr>
      <p:grpSpPr>
        <a:xfrm>
          <a:off x="0" y="0"/>
          <a:ext cx="0" cy="0"/>
          <a:chOff x="0" y="0"/>
          <a:chExt cx="0" cy="0"/>
        </a:xfrm>
      </p:grpSpPr>
      <p:sp>
        <p:nvSpPr>
          <p:cNvPr id="2" name="Ellipse 1">
            <a:extLst>
              <a:ext uri="{FF2B5EF4-FFF2-40B4-BE49-F238E27FC236}">
                <a16:creationId xmlns:a16="http://schemas.microsoft.com/office/drawing/2014/main" id="{7EE3C99F-A5AD-3A3F-124F-8E52BAA3B90A}"/>
              </a:ext>
            </a:extLst>
          </p:cNvPr>
          <p:cNvSpPr>
            <a:spLocks noGrp="1" noRot="1" noMove="1" noResize="1" noEditPoints="1" noAdjustHandles="1" noChangeArrowheads="1" noChangeShapeType="1"/>
          </p:cNvSpPr>
          <p:nvPr/>
        </p:nvSpPr>
        <p:spPr>
          <a:xfrm>
            <a:off x="4152053" y="2309707"/>
            <a:ext cx="3972560" cy="2641599"/>
          </a:xfrm>
          <a:prstGeom prst="ellipse">
            <a:avLst/>
          </a:prstGeom>
          <a:solidFill>
            <a:srgbClr val="F81C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llipse 2">
            <a:extLst>
              <a:ext uri="{FF2B5EF4-FFF2-40B4-BE49-F238E27FC236}">
                <a16:creationId xmlns:a16="http://schemas.microsoft.com/office/drawing/2014/main" id="{EC4CF6BF-9001-2E0B-460F-663F5DFFED24}"/>
              </a:ext>
            </a:extLst>
          </p:cNvPr>
          <p:cNvSpPr>
            <a:spLocks noGrp="1" noRot="1" noMove="1" noResize="1" noEditPoints="1" noAdjustHandles="1" noChangeArrowheads="1" noChangeShapeType="1"/>
          </p:cNvSpPr>
          <p:nvPr/>
        </p:nvSpPr>
        <p:spPr>
          <a:xfrm>
            <a:off x="3789679" y="2025227"/>
            <a:ext cx="2306321" cy="1886373"/>
          </a:xfrm>
          <a:prstGeom prst="ellipse">
            <a:avLst/>
          </a:prstGeom>
          <a:solidFill>
            <a:srgbClr val="F81C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1">
            <a:extLst>
              <a:ext uri="{FF2B5EF4-FFF2-40B4-BE49-F238E27FC236}">
                <a16:creationId xmlns:a16="http://schemas.microsoft.com/office/drawing/2014/main" id="{ED0E4E8F-A04F-30CE-CAAD-337FC4862A22}"/>
              </a:ext>
            </a:extLst>
          </p:cNvPr>
          <p:cNvSpPr txBox="1">
            <a:spLocks/>
          </p:cNvSpPr>
          <p:nvPr/>
        </p:nvSpPr>
        <p:spPr>
          <a:xfrm>
            <a:off x="3781334" y="2454276"/>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chemeClr val="bg1"/>
                </a:solidFill>
                <a:effectLst/>
                <a:latin typeface="PODIUM Sharp 5.9" panose="00000800000000000000" pitchFamily="50" charset="0"/>
                <a:ea typeface="+mn-ea"/>
                <a:cs typeface="+mn-cs"/>
              </a:rPr>
              <a:t>PAUSE</a:t>
            </a:r>
          </a:p>
        </p:txBody>
      </p:sp>
      <p:pic>
        <p:nvPicPr>
          <p:cNvPr id="6" name="Image 5" descr="Une image contenant Police, Graphique, texte, graphisme&#10;&#10;Le contenu généré par l’IA peut être incorrect.">
            <a:extLst>
              <a:ext uri="{FF2B5EF4-FFF2-40B4-BE49-F238E27FC236}">
                <a16:creationId xmlns:a16="http://schemas.microsoft.com/office/drawing/2014/main" id="{4F139EAA-AE5D-C4B5-93E4-1723628C83B6}"/>
              </a:ext>
            </a:extLst>
          </p:cNvPr>
          <p:cNvPicPr>
            <a:picLocks noChangeAspect="1"/>
          </p:cNvPicPr>
          <p:nvPr/>
        </p:nvPicPr>
        <p:blipFill>
          <a:blip r:embed="rId4"/>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1677152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D1E0C28-6D1B-9FDF-ABF6-11EF3E53948F}"/>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cxnSp>
        <p:nvCxnSpPr>
          <p:cNvPr id="18" name="Connecteur droit 22">
            <a:extLst>
              <a:ext uri="{FF2B5EF4-FFF2-40B4-BE49-F238E27FC236}">
                <a16:creationId xmlns:a16="http://schemas.microsoft.com/office/drawing/2014/main" id="{0E97CA09-5109-B87A-5C07-89E5D690ADE5}"/>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AC3C2FE7-CA8F-E57B-AF32-C3BE244CD0FA}"/>
              </a:ext>
            </a:extLst>
          </p:cNvPr>
          <p:cNvSpPr/>
          <p:nvPr/>
        </p:nvSpPr>
        <p:spPr>
          <a:xfrm>
            <a:off x="910770" y="264965"/>
            <a:ext cx="4661706" cy="130156"/>
          </a:xfrm>
          <a:prstGeom prst="rect">
            <a:avLst/>
          </a:prstGeom>
          <a:solidFill>
            <a:srgbClr val="F11B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0" name="Rectangle : coins arrondis 19">
            <a:extLst>
              <a:ext uri="{FF2B5EF4-FFF2-40B4-BE49-F238E27FC236}">
                <a16:creationId xmlns:a16="http://schemas.microsoft.com/office/drawing/2014/main" id="{11DDCD83-BA76-3B1D-DFC4-6903C5324F9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Titre 1">
            <a:extLst>
              <a:ext uri="{FF2B5EF4-FFF2-40B4-BE49-F238E27FC236}">
                <a16:creationId xmlns:a16="http://schemas.microsoft.com/office/drawing/2014/main" id="{9AE843BB-48DD-C102-2B1E-900F9063A7A9}"/>
              </a:ext>
            </a:extLst>
          </p:cNvPr>
          <p:cNvSpPr txBox="1">
            <a:spLocks/>
          </p:cNvSpPr>
          <p:nvPr/>
        </p:nvSpPr>
        <p:spPr>
          <a:xfrm>
            <a:off x="856811" y="1769595"/>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Un dangereux hackeur menace nos données personnelles, jusqu’à présent nous avons appris qu’il a opéré depuis les locaux de la </a:t>
            </a: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dfn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et que pour ce faire, il a utilisé un ordinateur portable. Il nous faut maintenant trouver les deux derniers w : </a:t>
            </a:r>
            <a:r>
              <a:rPr lang="fr-FR" sz="2000"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quand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a eu lieu cette attaque et l’identité du hackeur </a:t>
            </a:r>
            <a:r>
              <a:rPr lang="fr-FR" sz="2000"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(qui)</a:t>
            </a:r>
            <a:r>
              <a:rPr lang="fr-FR" sz="2000" dirty="0">
                <a:ln>
                  <a:solidFill>
                    <a:prstClr val="black">
                      <a:lumMod val="75000"/>
                      <a:lumOff val="25000"/>
                      <a:alpha val="10000"/>
                    </a:prstClr>
                  </a:solidFill>
                </a:ln>
                <a:effectLst/>
                <a:latin typeface="PODIUM Sharp 3.10" panose="00000806000000000000" pitchFamily="50" charset="0"/>
                <a:ea typeface="Segoe UI Black"/>
                <a:cs typeface="Lato"/>
              </a:rPr>
              <a:t> !</a:t>
            </a:r>
          </a:p>
          <a:p>
            <a:pPr marL="457200" indent="-457200" algn="l">
              <a:buFont typeface="Arial"/>
              <a:buChar char="•"/>
            </a:pPr>
            <a:endParaRPr lang="fr-FR" sz="20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a:t>
            </a:r>
          </a:p>
          <a:p>
            <a:endParaRPr lang="fr-FR" sz="20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cs typeface="Lato" panose="020F0502020204030203" pitchFamily="34" charset="0"/>
            </a:endParaRP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Les 5 w :</a:t>
            </a:r>
          </a:p>
          <a:p>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pPr marL="457200" indent="-457200" algn="l">
              <a:buFont typeface="Arial"/>
              <a:buChar char="•"/>
            </a:pPr>
            <a:r>
              <a:rPr lang="fr-FR" sz="2000" b="1"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What</a:t>
            </a:r>
            <a:r>
              <a:rPr lang="fr-FR" sz="2000" b="1"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une personne a utilisé un ordinateur pour pirater les serveurs</a:t>
            </a:r>
          </a:p>
          <a:p>
            <a:pPr marL="457200" indent="-457200" algn="l">
              <a:buFont typeface="Arial"/>
              <a:buChar char="•"/>
            </a:pPr>
            <a:r>
              <a:rPr lang="fr-FR" sz="2000" b="1" dirty="0" err="1">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When</a:t>
            </a:r>
            <a:r>
              <a:rPr lang="fr-FR" sz="2000" b="1"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a:t>
            </a:r>
          </a:p>
          <a:p>
            <a:pPr marL="457200" indent="-457200" algn="l">
              <a:buFont typeface="Arial"/>
              <a:buChar char="•"/>
            </a:pPr>
            <a:r>
              <a:rPr lang="fr-FR" sz="2000" b="1"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Why</a:t>
            </a:r>
            <a:r>
              <a:rPr lang="fr-FR" sz="2000" b="1"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pour revendre les données personnelles qu'il a volées</a:t>
            </a:r>
          </a:p>
          <a:p>
            <a:pPr marL="457200" indent="-457200" algn="l">
              <a:buFont typeface="Arial"/>
              <a:buChar char="•"/>
            </a:pPr>
            <a:r>
              <a:rPr lang="fr-FR" sz="2000" b="1" dirty="0" err="1">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Who</a:t>
            </a:r>
            <a:r>
              <a:rPr lang="fr-FR" sz="2000" b="1"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rgbClr val="6CA37F"/>
                </a:solidFill>
                <a:effectLst/>
                <a:latin typeface="PODIUM Sharp 3.10" panose="00000806000000000000" pitchFamily="50" charset="0"/>
                <a:ea typeface="Segoe UI Black"/>
                <a:cs typeface="Lato"/>
              </a:rPr>
              <a:t>?</a:t>
            </a:r>
          </a:p>
          <a:p>
            <a:pPr marL="457200" indent="-457200" algn="l">
              <a:buFont typeface="Arial"/>
              <a:buChar char="•"/>
            </a:pPr>
            <a:r>
              <a:rPr lang="fr-FR" sz="2000" b="1"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Where</a:t>
            </a:r>
            <a:r>
              <a:rPr lang="fr-FR" sz="2000" b="1"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dans les locaux de la </a:t>
            </a: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dfn</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endParaRPr>
          </a:p>
          <a:p>
            <a:endParaRPr lang="fr-FR" sz="20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cs typeface="Lato" panose="020F0502020204030203" pitchFamily="34" charset="0"/>
            </a:endParaRPr>
          </a:p>
        </p:txBody>
      </p:sp>
      <p:sp>
        <p:nvSpPr>
          <p:cNvPr id="5" name="ZoneTexte 4">
            <a:extLst>
              <a:ext uri="{FF2B5EF4-FFF2-40B4-BE49-F238E27FC236}">
                <a16:creationId xmlns:a16="http://schemas.microsoft.com/office/drawing/2014/main" id="{D05FEE9C-CBA8-DB15-F2C7-513A123CA224}"/>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6" name="Ellipse 5">
            <a:extLst>
              <a:ext uri="{FF2B5EF4-FFF2-40B4-BE49-F238E27FC236}">
                <a16:creationId xmlns:a16="http://schemas.microsoft.com/office/drawing/2014/main" id="{9B0CE54F-4385-CABC-9EA9-3BAD6D438860}"/>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610E1BCD-A928-560F-3C61-9047F93C3CCF}"/>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9" name="Ellipse 8">
            <a:extLst>
              <a:ext uri="{FF2B5EF4-FFF2-40B4-BE49-F238E27FC236}">
                <a16:creationId xmlns:a16="http://schemas.microsoft.com/office/drawing/2014/main" id="{C18E9A45-36A2-5C99-C939-1C373684D14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D673B4A8-2029-0CE6-93E5-80A2A16D3EFE}"/>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A91FC94D-852D-8A5D-A75E-15D12C62B34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B0BF2895-586B-3172-37CD-D8F42FA34A09}"/>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01F8FD64-3517-E60E-C97A-EDFCD4C714DA}"/>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9734E2FF-18DC-DB71-8342-F463C59B6039}"/>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5" name="Titre 1">
            <a:extLst>
              <a:ext uri="{FF2B5EF4-FFF2-40B4-BE49-F238E27FC236}">
                <a16:creationId xmlns:a16="http://schemas.microsoft.com/office/drawing/2014/main" id="{99501227-73A2-12C5-2290-6C7F8A8F0A30}"/>
              </a:ext>
            </a:extLst>
          </p:cNvPr>
          <p:cNvSpPr txBox="1">
            <a:spLocks/>
          </p:cNvSpPr>
          <p:nvPr/>
        </p:nvSpPr>
        <p:spPr>
          <a:xfrm>
            <a:off x="913795" y="829705"/>
            <a:ext cx="1086672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RÉSUMÉ</a:t>
            </a:r>
          </a:p>
        </p:txBody>
      </p:sp>
      <p:pic>
        <p:nvPicPr>
          <p:cNvPr id="7" name="Image 6" descr="Une image contenant Police, Graphique, texte, graphisme&#10;&#10;Le contenu généré par l’IA peut être incorrect.">
            <a:extLst>
              <a:ext uri="{FF2B5EF4-FFF2-40B4-BE49-F238E27FC236}">
                <a16:creationId xmlns:a16="http://schemas.microsoft.com/office/drawing/2014/main" id="{142F2946-C232-FA9E-B7FA-8B0CDAC53B49}"/>
              </a:ext>
            </a:extLst>
          </p:cNvPr>
          <p:cNvPicPr>
            <a:picLocks noChangeAspect="1"/>
          </p:cNvPicPr>
          <p:nvPr/>
        </p:nvPicPr>
        <p:blipFill>
          <a:blip r:embed="rId4"/>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196706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4">
                                            <p:txEl>
                                              <p:pRg st="8" end="8"/>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5293EC5-6F49-E2BC-0885-C32AEE336381}"/>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ctrTitle"/>
          </p:nvPr>
        </p:nvSpPr>
        <p:spPr>
          <a:xfrm>
            <a:off x="5369441" y="1233378"/>
            <a:ext cx="5441285" cy="2364964"/>
          </a:xfrm>
        </p:spPr>
        <p:txBody>
          <a:bodyPr>
            <a:normAutofit/>
          </a:bodyPr>
          <a:lstStyle/>
          <a:p>
            <a:r>
              <a:rPr lang="fr-FR" dirty="0">
                <a:solidFill>
                  <a:srgbClr val="00B0F0"/>
                </a:solidFill>
                <a:latin typeface="PODIUM Sharp 5.9" panose="00000800000000000000" pitchFamily="50" charset="0"/>
              </a:rPr>
              <a:t>ÉPREUVE 3</a:t>
            </a:r>
          </a:p>
        </p:txBody>
      </p:sp>
      <p:sp>
        <p:nvSpPr>
          <p:cNvPr id="3" name="Sous-titre 2">
            <a:extLst>
              <a:ext uri="{FF2B5EF4-FFF2-40B4-BE49-F238E27FC236}">
                <a16:creationId xmlns:a16="http://schemas.microsoft.com/office/drawing/2014/main" id="{2EF28CCD-7A89-F0A8-5310-DB9139A0C521}"/>
              </a:ext>
            </a:extLst>
          </p:cNvPr>
          <p:cNvSpPr>
            <a:spLocks noGrp="1"/>
          </p:cNvSpPr>
          <p:nvPr>
            <p:ph type="subTitle" idx="1"/>
          </p:nvPr>
        </p:nvSpPr>
        <p:spPr>
          <a:xfrm>
            <a:off x="5369441" y="3598339"/>
            <a:ext cx="5441286" cy="1675335"/>
          </a:xfrm>
        </p:spPr>
        <p:txBody>
          <a:bodyPr>
            <a:normAutofit/>
          </a:bodyPr>
          <a:lstStyle/>
          <a:p>
            <a:r>
              <a:rPr lang="fr-FR" dirty="0">
                <a:solidFill>
                  <a:schemeClr val="bg1"/>
                </a:solidFill>
                <a:latin typeface="PODIUM Sharp 6.9" panose="00000805000000000000" pitchFamily="50" charset="0"/>
                <a:ea typeface="Segoe UI Black"/>
              </a:rPr>
              <a:t>- LE PUZZLE -</a:t>
            </a:r>
          </a:p>
        </p:txBody>
      </p:sp>
      <p:pic>
        <p:nvPicPr>
          <p:cNvPr id="6" name="Image 38" descr="Une image contenant croquis, dessin, dessin humoristique, illustration&#10;&#10;Description générée automatiquement">
            <a:extLst>
              <a:ext uri="{FF2B5EF4-FFF2-40B4-BE49-F238E27FC236}">
                <a16:creationId xmlns:a16="http://schemas.microsoft.com/office/drawing/2014/main" id="{628E2B19-85FA-981D-AE22-D59202A03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857" y="1951822"/>
            <a:ext cx="3666156" cy="2958541"/>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BDA5FEAC-ABC6-93C0-38E3-21C0B1C5B4FE}"/>
              </a:ext>
            </a:extLst>
          </p:cNvPr>
          <p:cNvPicPr>
            <a:picLocks noChangeAspect="1"/>
          </p:cNvPicPr>
          <p:nvPr/>
        </p:nvPicPr>
        <p:blipFill>
          <a:blip r:embed="rId4"/>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40175015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3" name="Image 22">
            <a:extLst>
              <a:ext uri="{FF2B5EF4-FFF2-40B4-BE49-F238E27FC236}">
                <a16:creationId xmlns:a16="http://schemas.microsoft.com/office/drawing/2014/main" id="{F587BFCD-B84A-7ABA-B55C-CE01BD91E0CA}"/>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10" name="Connecteur droit 22">
            <a:extLst>
              <a:ext uri="{FF2B5EF4-FFF2-40B4-BE49-F238E27FC236}">
                <a16:creationId xmlns:a16="http://schemas.microsoft.com/office/drawing/2014/main" id="{0E97CA09-5109-B87A-5C07-89E5D690ADE5}"/>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C3C2FE7-CA8F-E57B-AF32-C3BE244CD0FA}"/>
              </a:ext>
            </a:extLst>
          </p:cNvPr>
          <p:cNvSpPr/>
          <p:nvPr/>
        </p:nvSpPr>
        <p:spPr>
          <a:xfrm>
            <a:off x="910769" y="264966"/>
            <a:ext cx="6542543"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11DDCD83-BA76-3B1D-DFC4-6903C5324F99}"/>
              </a:ext>
            </a:extLst>
          </p:cNvPr>
          <p:cNvSpPr/>
          <p:nvPr/>
        </p:nvSpPr>
        <p:spPr>
          <a:xfrm>
            <a:off x="126998" y="163606"/>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4" name="ZoneTexte 23">
            <a:extLst>
              <a:ext uri="{FF2B5EF4-FFF2-40B4-BE49-F238E27FC236}">
                <a16:creationId xmlns:a16="http://schemas.microsoft.com/office/drawing/2014/main" id="{70B0467E-5A11-0879-CF50-1866FDC58D42}"/>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25" name="Ellipse 24">
            <a:extLst>
              <a:ext uri="{FF2B5EF4-FFF2-40B4-BE49-F238E27FC236}">
                <a16:creationId xmlns:a16="http://schemas.microsoft.com/office/drawing/2014/main" id="{799EDBF1-6FA5-561F-876C-DEAA270508E3}"/>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6" name="Ellipse 25">
            <a:extLst>
              <a:ext uri="{FF2B5EF4-FFF2-40B4-BE49-F238E27FC236}">
                <a16:creationId xmlns:a16="http://schemas.microsoft.com/office/drawing/2014/main" id="{27CC3FC9-161C-77BF-E276-4B49D41ABB52}"/>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7" name="Ellipse 26">
            <a:extLst>
              <a:ext uri="{FF2B5EF4-FFF2-40B4-BE49-F238E27FC236}">
                <a16:creationId xmlns:a16="http://schemas.microsoft.com/office/drawing/2014/main" id="{0FA5BD73-CB0B-3FED-86B2-5F3C6BCC882C}"/>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8" name="Ellipse 27">
            <a:extLst>
              <a:ext uri="{FF2B5EF4-FFF2-40B4-BE49-F238E27FC236}">
                <a16:creationId xmlns:a16="http://schemas.microsoft.com/office/drawing/2014/main" id="{5AE67EB7-928A-7C79-78A0-9C30311806C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9" name="Ellipse 28">
            <a:extLst>
              <a:ext uri="{FF2B5EF4-FFF2-40B4-BE49-F238E27FC236}">
                <a16:creationId xmlns:a16="http://schemas.microsoft.com/office/drawing/2014/main" id="{AB73407B-3F99-3B7E-CE90-C8870B9C5DB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0" name="Ellipse 29">
            <a:extLst>
              <a:ext uri="{FF2B5EF4-FFF2-40B4-BE49-F238E27FC236}">
                <a16:creationId xmlns:a16="http://schemas.microsoft.com/office/drawing/2014/main" id="{9F00B95C-AC7B-468D-A809-07351E8DEA8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1" name="Ellipse 30">
            <a:extLst>
              <a:ext uri="{FF2B5EF4-FFF2-40B4-BE49-F238E27FC236}">
                <a16:creationId xmlns:a16="http://schemas.microsoft.com/office/drawing/2014/main" id="{3ABBC5D3-D733-E062-DB36-C2DB1B3DBA0D}"/>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2" name="Ellipse 31">
            <a:extLst>
              <a:ext uri="{FF2B5EF4-FFF2-40B4-BE49-F238E27FC236}">
                <a16:creationId xmlns:a16="http://schemas.microsoft.com/office/drawing/2014/main" id="{A92C1239-CCA3-ED06-4CAD-C8EAF4627E91}"/>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2" name="Média en ligne 1" title="À la source - Epreuve 3 - Le Puzzle">
            <a:hlinkClick r:id="" action="ppaction://media"/>
            <a:extLst>
              <a:ext uri="{FF2B5EF4-FFF2-40B4-BE49-F238E27FC236}">
                <a16:creationId xmlns:a16="http://schemas.microsoft.com/office/drawing/2014/main" id="{94D5795C-7FF0-AD97-8FFA-76442A8FD6A7}"/>
              </a:ext>
            </a:extLst>
          </p:cNvPr>
          <p:cNvPicPr>
            <a:picLocks noRot="1" noChangeAspect="1"/>
          </p:cNvPicPr>
          <p:nvPr>
            <a:videoFile r:link="rId1"/>
          </p:nvPr>
        </p:nvPicPr>
        <p:blipFill>
          <a:blip r:embed="rId5"/>
          <a:stretch>
            <a:fillRect/>
          </a:stretch>
        </p:blipFill>
        <p:spPr>
          <a:xfrm>
            <a:off x="1452000" y="1063641"/>
            <a:ext cx="9288000" cy="5247732"/>
          </a:xfrm>
          <a:prstGeom prst="rect">
            <a:avLst/>
          </a:prstGeom>
        </p:spPr>
      </p:pic>
      <p:pic>
        <p:nvPicPr>
          <p:cNvPr id="4" name="Image 3" descr="Une image contenant Police, Graphique, texte, graphisme&#10;&#10;Le contenu généré par l’IA peut être incorrect.">
            <a:extLst>
              <a:ext uri="{FF2B5EF4-FFF2-40B4-BE49-F238E27FC236}">
                <a16:creationId xmlns:a16="http://schemas.microsoft.com/office/drawing/2014/main" id="{8895AD81-983A-0384-6A6B-1C4B04F34F41}"/>
              </a:ext>
            </a:extLst>
          </p:cNvPr>
          <p:cNvPicPr>
            <a:picLocks noChangeAspect="1"/>
          </p:cNvPicPr>
          <p:nvPr/>
        </p:nvPicPr>
        <p:blipFill>
          <a:blip r:embed="rId6"/>
          <a:srcRect l="-1579" r="-10778" b="-890"/>
          <a:stretch>
            <a:fillRect/>
          </a:stretch>
        </p:blipFill>
        <p:spPr>
          <a:xfrm>
            <a:off x="10729684" y="6417729"/>
            <a:ext cx="1278536" cy="208613"/>
          </a:xfrm>
          <a:prstGeom prst="rect">
            <a:avLst/>
          </a:prstGeom>
        </p:spPr>
      </p:pic>
    </p:spTree>
    <p:extLst>
      <p:ext uri="{BB962C8B-B14F-4D97-AF65-F5344CB8AC3E}">
        <p14:creationId xmlns:p14="http://schemas.microsoft.com/office/powerpoint/2010/main" val="3126937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ED8A376-A0DC-82B8-8C61-DD7727E8CDE9}"/>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D66C023F-A377-B39D-BE7E-2EA95ED5531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92500"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Préparez la salle de la manière suivante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Sur chaque table du centre, placez dans un premier temps les hexagones, la fiche d’instruction  sur les tables centrales, puis les remarques des employés dans les tables éloignées.</a:t>
            </a:r>
          </a:p>
        </p:txBody>
      </p:sp>
      <p:pic>
        <p:nvPicPr>
          <p:cNvPr id="6" name="Image 5">
            <a:extLst>
              <a:ext uri="{FF2B5EF4-FFF2-40B4-BE49-F238E27FC236}">
                <a16:creationId xmlns:a16="http://schemas.microsoft.com/office/drawing/2014/main" id="{D5613767-34C4-C098-6698-8D1A6C741C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6540213" y="-131205"/>
            <a:ext cx="3571473" cy="5966362"/>
          </a:xfrm>
          <a:prstGeom prst="rect">
            <a:avLst/>
          </a:prstGeom>
        </p:spPr>
      </p:pic>
      <p:pic>
        <p:nvPicPr>
          <p:cNvPr id="4" name="Image 3">
            <a:extLst>
              <a:ext uri="{FF2B5EF4-FFF2-40B4-BE49-F238E27FC236}">
                <a16:creationId xmlns:a16="http://schemas.microsoft.com/office/drawing/2014/main" id="{A7BA80E2-FDFA-0688-9CAC-B7F6640837C7}"/>
              </a:ext>
            </a:extLst>
          </p:cNvPr>
          <p:cNvPicPr>
            <a:picLocks noChangeAspect="1"/>
          </p:cNvPicPr>
          <p:nvPr/>
        </p:nvPicPr>
        <p:blipFill>
          <a:blip r:embed="rId5"/>
          <a:stretch>
            <a:fillRect/>
          </a:stretch>
        </p:blipFill>
        <p:spPr>
          <a:xfrm rot="6223030">
            <a:off x="9556113" y="3895780"/>
            <a:ext cx="818326" cy="556838"/>
          </a:xfrm>
          <a:prstGeom prst="rect">
            <a:avLst/>
          </a:prstGeom>
        </p:spPr>
      </p:pic>
      <p:pic>
        <p:nvPicPr>
          <p:cNvPr id="7" name="Image 6">
            <a:extLst>
              <a:ext uri="{FF2B5EF4-FFF2-40B4-BE49-F238E27FC236}">
                <a16:creationId xmlns:a16="http://schemas.microsoft.com/office/drawing/2014/main" id="{B72B9CB7-CA5E-B0B4-22F5-B2EBBD802E60}"/>
              </a:ext>
            </a:extLst>
          </p:cNvPr>
          <p:cNvPicPr>
            <a:picLocks noChangeAspect="1"/>
          </p:cNvPicPr>
          <p:nvPr/>
        </p:nvPicPr>
        <p:blipFill>
          <a:blip r:embed="rId5"/>
          <a:stretch>
            <a:fillRect/>
          </a:stretch>
        </p:blipFill>
        <p:spPr>
          <a:xfrm rot="4127349">
            <a:off x="9556114" y="1183015"/>
            <a:ext cx="818326" cy="556838"/>
          </a:xfrm>
          <a:prstGeom prst="rect">
            <a:avLst/>
          </a:prstGeom>
        </p:spPr>
      </p:pic>
      <p:pic>
        <p:nvPicPr>
          <p:cNvPr id="8" name="Image 7">
            <a:extLst>
              <a:ext uri="{FF2B5EF4-FFF2-40B4-BE49-F238E27FC236}">
                <a16:creationId xmlns:a16="http://schemas.microsoft.com/office/drawing/2014/main" id="{DAD5A0D8-F184-ACCC-0CCE-1D455D39BF00}"/>
              </a:ext>
            </a:extLst>
          </p:cNvPr>
          <p:cNvPicPr>
            <a:picLocks noChangeAspect="1"/>
          </p:cNvPicPr>
          <p:nvPr/>
        </p:nvPicPr>
        <p:blipFill>
          <a:blip r:embed="rId5"/>
          <a:stretch>
            <a:fillRect/>
          </a:stretch>
        </p:blipFill>
        <p:spPr>
          <a:xfrm rot="4959291">
            <a:off x="5358394" y="1415995"/>
            <a:ext cx="818326" cy="556838"/>
          </a:xfrm>
          <a:prstGeom prst="rect">
            <a:avLst/>
          </a:prstGeom>
        </p:spPr>
      </p:pic>
      <p:pic>
        <p:nvPicPr>
          <p:cNvPr id="10" name="Image 9">
            <a:extLst>
              <a:ext uri="{FF2B5EF4-FFF2-40B4-BE49-F238E27FC236}">
                <a16:creationId xmlns:a16="http://schemas.microsoft.com/office/drawing/2014/main" id="{7248AF05-417B-2685-6000-27D49DE120D5}"/>
              </a:ext>
            </a:extLst>
          </p:cNvPr>
          <p:cNvPicPr>
            <a:picLocks noChangeAspect="1"/>
          </p:cNvPicPr>
          <p:nvPr/>
        </p:nvPicPr>
        <p:blipFill>
          <a:blip r:embed="rId6"/>
          <a:stretch>
            <a:fillRect/>
          </a:stretch>
        </p:blipFill>
        <p:spPr>
          <a:xfrm rot="5400000">
            <a:off x="7082324" y="3178099"/>
            <a:ext cx="499542" cy="501802"/>
          </a:xfrm>
          <a:prstGeom prst="rect">
            <a:avLst/>
          </a:prstGeom>
        </p:spPr>
      </p:pic>
      <p:pic>
        <p:nvPicPr>
          <p:cNvPr id="11" name="Image 10">
            <a:extLst>
              <a:ext uri="{FF2B5EF4-FFF2-40B4-BE49-F238E27FC236}">
                <a16:creationId xmlns:a16="http://schemas.microsoft.com/office/drawing/2014/main" id="{328C1409-2EF9-F51F-6420-787FDAB8A94E}"/>
              </a:ext>
            </a:extLst>
          </p:cNvPr>
          <p:cNvPicPr>
            <a:picLocks noChangeAspect="1"/>
          </p:cNvPicPr>
          <p:nvPr/>
        </p:nvPicPr>
        <p:blipFill>
          <a:blip r:embed="rId6"/>
          <a:stretch>
            <a:fillRect/>
          </a:stretch>
        </p:blipFill>
        <p:spPr>
          <a:xfrm rot="5400000">
            <a:off x="8125698" y="1693284"/>
            <a:ext cx="499542" cy="501802"/>
          </a:xfrm>
          <a:prstGeom prst="rect">
            <a:avLst/>
          </a:prstGeom>
        </p:spPr>
      </p:pic>
      <p:pic>
        <p:nvPicPr>
          <p:cNvPr id="12" name="Image 11">
            <a:extLst>
              <a:ext uri="{FF2B5EF4-FFF2-40B4-BE49-F238E27FC236}">
                <a16:creationId xmlns:a16="http://schemas.microsoft.com/office/drawing/2014/main" id="{4B1435BA-33E2-2C97-A811-0B1AEF96E806}"/>
              </a:ext>
            </a:extLst>
          </p:cNvPr>
          <p:cNvPicPr>
            <a:picLocks noChangeAspect="1"/>
          </p:cNvPicPr>
          <p:nvPr/>
        </p:nvPicPr>
        <p:blipFill>
          <a:blip r:embed="rId6"/>
          <a:stretch>
            <a:fillRect/>
          </a:stretch>
        </p:blipFill>
        <p:spPr>
          <a:xfrm rot="5400000">
            <a:off x="8748435" y="3074021"/>
            <a:ext cx="499542" cy="501802"/>
          </a:xfrm>
          <a:prstGeom prst="rect">
            <a:avLst/>
          </a:prstGeom>
        </p:spPr>
      </p:pic>
      <p:pic>
        <p:nvPicPr>
          <p:cNvPr id="14" name="Image 13">
            <a:extLst>
              <a:ext uri="{FF2B5EF4-FFF2-40B4-BE49-F238E27FC236}">
                <a16:creationId xmlns:a16="http://schemas.microsoft.com/office/drawing/2014/main" id="{ECC4CD90-FEB0-608C-AC70-68AC6DB168FD}"/>
              </a:ext>
            </a:extLst>
          </p:cNvPr>
          <p:cNvPicPr>
            <a:picLocks noChangeAspect="1"/>
          </p:cNvPicPr>
          <p:nvPr/>
        </p:nvPicPr>
        <p:blipFill>
          <a:blip r:embed="rId7"/>
          <a:stretch>
            <a:fillRect/>
          </a:stretch>
        </p:blipFill>
        <p:spPr>
          <a:xfrm rot="6148206">
            <a:off x="7640264" y="3341038"/>
            <a:ext cx="419129" cy="495059"/>
          </a:xfrm>
          <a:prstGeom prst="rect">
            <a:avLst/>
          </a:prstGeom>
        </p:spPr>
      </p:pic>
      <p:pic>
        <p:nvPicPr>
          <p:cNvPr id="15" name="Image 14">
            <a:extLst>
              <a:ext uri="{FF2B5EF4-FFF2-40B4-BE49-F238E27FC236}">
                <a16:creationId xmlns:a16="http://schemas.microsoft.com/office/drawing/2014/main" id="{CC05D0D1-CD75-5822-F6F9-262D7201B016}"/>
              </a:ext>
            </a:extLst>
          </p:cNvPr>
          <p:cNvPicPr>
            <a:picLocks noChangeAspect="1"/>
          </p:cNvPicPr>
          <p:nvPr/>
        </p:nvPicPr>
        <p:blipFill>
          <a:blip r:embed="rId7"/>
          <a:stretch>
            <a:fillRect/>
          </a:stretch>
        </p:blipFill>
        <p:spPr>
          <a:xfrm rot="4515706">
            <a:off x="8421181" y="2551397"/>
            <a:ext cx="419129" cy="495059"/>
          </a:xfrm>
          <a:prstGeom prst="rect">
            <a:avLst/>
          </a:prstGeom>
        </p:spPr>
      </p:pic>
      <p:pic>
        <p:nvPicPr>
          <p:cNvPr id="16" name="Image 15">
            <a:extLst>
              <a:ext uri="{FF2B5EF4-FFF2-40B4-BE49-F238E27FC236}">
                <a16:creationId xmlns:a16="http://schemas.microsoft.com/office/drawing/2014/main" id="{16A03AE3-C498-4C4B-CC7B-813A29D4779E}"/>
              </a:ext>
            </a:extLst>
          </p:cNvPr>
          <p:cNvPicPr>
            <a:picLocks noChangeAspect="1"/>
          </p:cNvPicPr>
          <p:nvPr/>
        </p:nvPicPr>
        <p:blipFill>
          <a:blip r:embed="rId7"/>
          <a:stretch>
            <a:fillRect/>
          </a:stretch>
        </p:blipFill>
        <p:spPr>
          <a:xfrm rot="12898312">
            <a:off x="7554598" y="2085053"/>
            <a:ext cx="419129" cy="495059"/>
          </a:xfrm>
          <a:prstGeom prst="rect">
            <a:avLst/>
          </a:prstGeom>
        </p:spPr>
      </p:pic>
      <p:sp>
        <p:nvSpPr>
          <p:cNvPr id="9" name="Titre 1">
            <a:extLst>
              <a:ext uri="{FF2B5EF4-FFF2-40B4-BE49-F238E27FC236}">
                <a16:creationId xmlns:a16="http://schemas.microsoft.com/office/drawing/2014/main" id="{C1D31891-D5AA-26BD-B21D-E55386B80967}"/>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a:t>
            </a:r>
          </a:p>
        </p:txBody>
      </p:sp>
      <p:pic>
        <p:nvPicPr>
          <p:cNvPr id="13" name="Image 12" descr="Une image contenant noir, obscurité&#10;&#10;Le contenu généré par l’IA peut être incorrect.">
            <a:extLst>
              <a:ext uri="{FF2B5EF4-FFF2-40B4-BE49-F238E27FC236}">
                <a16:creationId xmlns:a16="http://schemas.microsoft.com/office/drawing/2014/main" id="{8BF2E06A-6C69-8ECF-079F-22DB2F219619}"/>
              </a:ext>
            </a:extLst>
          </p:cNvPr>
          <p:cNvPicPr>
            <a:picLocks noChangeAspect="1"/>
          </p:cNvPicPr>
          <p:nvPr/>
        </p:nvPicPr>
        <p:blipFill>
          <a:blip r:embed="rId8"/>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61962899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0A60135-7020-F47B-E3AA-7D754F5E4082}"/>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952060" y="2160290"/>
            <a:ext cx="5502652" cy="3942467"/>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latin typeface="PODIUM Sharp 3.10" panose="00000806000000000000" pitchFamily="50" charset="0"/>
                <a:ea typeface="Lato"/>
                <a:cs typeface="Lato"/>
              </a:rPr>
              <a:t>Chaque équipe s'installe à une table au centre de la pièce</a:t>
            </a:r>
            <a:endParaRPr lang="fr-FR"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457200" indent="-457200" algn="l">
              <a:buFont typeface="Arial"/>
              <a:buChar char="•"/>
            </a:pP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cs typeface="Lato" panose="020F0502020204030203" pitchFamily="34" charset="0"/>
            </a:endParaRPr>
          </a:p>
          <a:p>
            <a:pPr algn="l"/>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Dans chaque coin de la pièce, sur une table séparée, se trouvent les documents pour chaque équipe</a:t>
            </a:r>
            <a:endParaRPr lang="fr-FR" sz="28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p:txBody>
      </p:sp>
      <p:cxnSp>
        <p:nvCxnSpPr>
          <p:cNvPr id="9" name="Connecteur droit 22">
            <a:extLst>
              <a:ext uri="{FF2B5EF4-FFF2-40B4-BE49-F238E27FC236}">
                <a16:creationId xmlns:a16="http://schemas.microsoft.com/office/drawing/2014/main" id="{616C4753-ECEE-598B-03BB-45344C56B145}"/>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D4A029F-1F4F-FB0A-C83D-05C895C9B9C4}"/>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1" name="Rectangle : coins arrondis 19">
            <a:extLst>
              <a:ext uri="{FF2B5EF4-FFF2-40B4-BE49-F238E27FC236}">
                <a16:creationId xmlns:a16="http://schemas.microsoft.com/office/drawing/2014/main" id="{0786A7BA-F8B4-4024-CD9A-D0213A95779B}"/>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23" name="Image 22" descr="Une image contenant meubles, dessin humoristique, table, croquis&#10;&#10;Description générée automatiquement">
            <a:extLst>
              <a:ext uri="{FF2B5EF4-FFF2-40B4-BE49-F238E27FC236}">
                <a16:creationId xmlns:a16="http://schemas.microsoft.com/office/drawing/2014/main" id="{B63BF40F-E4C9-B0EC-27C3-A7569C9082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448808" y="2882109"/>
            <a:ext cx="4745423" cy="4945342"/>
          </a:xfrm>
          <a:prstGeom prst="rect">
            <a:avLst/>
          </a:prstGeom>
        </p:spPr>
      </p:pic>
      <p:sp>
        <p:nvSpPr>
          <p:cNvPr id="3" name="ZoneTexte 2">
            <a:extLst>
              <a:ext uri="{FF2B5EF4-FFF2-40B4-BE49-F238E27FC236}">
                <a16:creationId xmlns:a16="http://schemas.microsoft.com/office/drawing/2014/main" id="{D39D6538-7F6B-B16B-0383-54684E25256D}"/>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4" name="Ellipse 3">
            <a:extLst>
              <a:ext uri="{FF2B5EF4-FFF2-40B4-BE49-F238E27FC236}">
                <a16:creationId xmlns:a16="http://schemas.microsoft.com/office/drawing/2014/main" id="{B519904D-3BC5-0AFC-CA34-B71314058547}"/>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5" name="Ellipse 4">
            <a:extLst>
              <a:ext uri="{FF2B5EF4-FFF2-40B4-BE49-F238E27FC236}">
                <a16:creationId xmlns:a16="http://schemas.microsoft.com/office/drawing/2014/main" id="{CFC5DE92-BA74-0A05-AF16-9AB18FF3798B}"/>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6" name="Ellipse 5">
            <a:extLst>
              <a:ext uri="{FF2B5EF4-FFF2-40B4-BE49-F238E27FC236}">
                <a16:creationId xmlns:a16="http://schemas.microsoft.com/office/drawing/2014/main" id="{138AA1BC-A5DE-C3AF-0B64-5A0CA9A5D3C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7" name="Ellipse 6">
            <a:extLst>
              <a:ext uri="{FF2B5EF4-FFF2-40B4-BE49-F238E27FC236}">
                <a16:creationId xmlns:a16="http://schemas.microsoft.com/office/drawing/2014/main" id="{AA2E40A9-23FE-E20F-1BE7-867174501292}"/>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CEAA1DBA-0AC2-9F15-C610-63B4B81F5157}"/>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DF7FF46F-6EA2-DB32-E591-B29021330E26}"/>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10DEDD08-C287-B740-0845-622DB532534A}"/>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A744302A-E501-FFE1-8703-47072A2BECE2}"/>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8" name="Titre 1">
            <a:extLst>
              <a:ext uri="{FF2B5EF4-FFF2-40B4-BE49-F238E27FC236}">
                <a16:creationId xmlns:a16="http://schemas.microsoft.com/office/drawing/2014/main" id="{1074C3B6-E1B9-D06E-2566-4F1B36463531}"/>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PRÉPAREZ-VOUS !</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4A8AC8F5-E595-6813-45BA-502CA8823C76}"/>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418264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C3104D4-9437-9EC5-FA3C-418E15827A10}"/>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3" name="Connecteur droit 22">
            <a:extLst>
              <a:ext uri="{FF2B5EF4-FFF2-40B4-BE49-F238E27FC236}">
                <a16:creationId xmlns:a16="http://schemas.microsoft.com/office/drawing/2014/main" id="{5C0961B4-E2E6-B4CC-BB55-4BEFDB2DB95E}"/>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506F315-86EF-17D8-F36B-82E6FB1C9B5A}"/>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D99D9FA5-3759-6538-C511-76BC22381A97}"/>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Titre 1">
            <a:extLst>
              <a:ext uri="{FF2B5EF4-FFF2-40B4-BE49-F238E27FC236}">
                <a16:creationId xmlns:a16="http://schemas.microsoft.com/office/drawing/2014/main" id="{8D20CBBC-0FEB-037D-7EE4-802E601D9CC9}"/>
              </a:ext>
            </a:extLst>
          </p:cNvPr>
          <p:cNvSpPr txBox="1">
            <a:spLocks/>
          </p:cNvSpPr>
          <p:nvPr/>
        </p:nvSpPr>
        <p:spPr>
          <a:xfrm>
            <a:off x="954626" y="1985929"/>
            <a:ext cx="5066174" cy="4218927"/>
          </a:xfrm>
          <a:prstGeom prst="rect">
            <a:avLst/>
          </a:prstGeom>
          <a:effectLst>
            <a:outerShdw blurRad="25400" dir="17880000">
              <a:srgbClr val="000000">
                <a:alpha val="46000"/>
              </a:srgbClr>
            </a:outerShdw>
          </a:effectLst>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2000" dirty="0">
                <a:solidFill>
                  <a:schemeClr val="bg1"/>
                </a:solidFill>
                <a:latin typeface="PODIUM Sharp 3.10" panose="00000806000000000000" pitchFamily="50" charset="0"/>
                <a:ea typeface="Lato"/>
                <a:cs typeface="Lato"/>
              </a:rPr>
              <a:t>Un piratage a eu lieu dans les bureaux de la </a:t>
            </a:r>
            <a:r>
              <a:rPr lang="fr-FR" sz="2000" dirty="0" err="1">
                <a:solidFill>
                  <a:schemeClr val="bg1"/>
                </a:solidFill>
                <a:latin typeface="PODIUM Sharp 3.10" panose="00000806000000000000" pitchFamily="50" charset="0"/>
                <a:ea typeface="Lato"/>
                <a:cs typeface="Lato"/>
              </a:rPr>
              <a:t>dfn</a:t>
            </a:r>
            <a:r>
              <a:rPr lang="fr-FR" sz="2000" dirty="0">
                <a:solidFill>
                  <a:schemeClr val="bg1"/>
                </a:solidFill>
                <a:latin typeface="PODIUM Sharp 3.10" panose="00000806000000000000" pitchFamily="50" charset="0"/>
                <a:ea typeface="Lato"/>
                <a:cs typeface="Lato"/>
              </a:rPr>
              <a:t> ! </a:t>
            </a:r>
          </a:p>
          <a:p>
            <a:pPr algn="l"/>
            <a:endParaRPr lang="fr-FR" sz="2000" dirty="0">
              <a:solidFill>
                <a:schemeClr val="bg1"/>
              </a:solidFill>
              <a:latin typeface="PODIUM Sharp 3.10" panose="00000806000000000000" pitchFamily="50" charset="0"/>
              <a:ea typeface="Lato"/>
              <a:cs typeface="Lato" panose="020F0502020204030203" pitchFamily="34" charset="0"/>
            </a:endParaRPr>
          </a:p>
          <a:p>
            <a:pPr marL="457200" indent="-457200" algn="l">
              <a:buFont typeface="Arial"/>
              <a:buChar char="•"/>
            </a:pPr>
            <a:r>
              <a:rPr lang="fr-FR" sz="2000" dirty="0">
                <a:solidFill>
                  <a:schemeClr val="bg1"/>
                </a:solidFill>
                <a:latin typeface="PODIUM Sharp 3.10" panose="00000806000000000000" pitchFamily="50" charset="0"/>
                <a:ea typeface="Lato"/>
                <a:cs typeface="Lato"/>
              </a:rPr>
              <a:t>Examinez le dossier et démêlez le vrai du faux afin de résoudre l’enquête.</a:t>
            </a:r>
          </a:p>
          <a:p>
            <a:pPr marL="457200" indent="-457200">
              <a:buFont typeface="Arial"/>
              <a:buChar char="•"/>
            </a:pPr>
            <a:r>
              <a:rPr lang="fr-FR" sz="2000" dirty="0">
                <a:solidFill>
                  <a:schemeClr val="bg1"/>
                </a:solidFill>
                <a:latin typeface="PODIUM Sharp 3.10" panose="00000806000000000000" pitchFamily="50" charset="0"/>
                <a:ea typeface="Lato"/>
                <a:cs typeface="Lato"/>
              </a:rPr>
              <a:t>Allons-y petit à petit, et avec prudence</a:t>
            </a:r>
          </a:p>
          <a:p>
            <a:pPr marL="457200" indent="-457200">
              <a:buFont typeface="Arial"/>
              <a:buChar char="•"/>
            </a:pPr>
            <a:r>
              <a:rPr lang="fr-FR" sz="2000" dirty="0">
                <a:solidFill>
                  <a:schemeClr val="bg1"/>
                </a:solidFill>
                <a:latin typeface="PODIUM Sharp 3.10" panose="00000806000000000000" pitchFamily="50" charset="0"/>
                <a:ea typeface="Lato"/>
                <a:cs typeface="Lato"/>
              </a:rPr>
              <a:t>Faites attention à la qualité des photos, et à la fiabilité des témoignages</a:t>
            </a:r>
          </a:p>
        </p:txBody>
      </p:sp>
      <p:pic>
        <p:nvPicPr>
          <p:cNvPr id="8" name="Image 7" descr="Une image contenant croquis, dessin, Graphique, clipart&#10;&#10;Description générée automatiquement">
            <a:extLst>
              <a:ext uri="{FF2B5EF4-FFF2-40B4-BE49-F238E27FC236}">
                <a16:creationId xmlns:a16="http://schemas.microsoft.com/office/drawing/2014/main" id="{54502A44-9139-428B-EF51-252660351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2074" y="2184352"/>
            <a:ext cx="5188182" cy="2596673"/>
          </a:xfrm>
          <a:prstGeom prst="rect">
            <a:avLst/>
          </a:prstGeom>
        </p:spPr>
      </p:pic>
      <p:sp>
        <p:nvSpPr>
          <p:cNvPr id="10" name="ZoneTexte 9">
            <a:extLst>
              <a:ext uri="{FF2B5EF4-FFF2-40B4-BE49-F238E27FC236}">
                <a16:creationId xmlns:a16="http://schemas.microsoft.com/office/drawing/2014/main" id="{5A0321A4-7CDB-64EB-24C2-41AE8077B08C}"/>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11" name="Ellipse 10">
            <a:extLst>
              <a:ext uri="{FF2B5EF4-FFF2-40B4-BE49-F238E27FC236}">
                <a16:creationId xmlns:a16="http://schemas.microsoft.com/office/drawing/2014/main" id="{A4481D0F-5CA4-B840-3EC7-4608271EA104}"/>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2" name="Ellipse 11">
            <a:extLst>
              <a:ext uri="{FF2B5EF4-FFF2-40B4-BE49-F238E27FC236}">
                <a16:creationId xmlns:a16="http://schemas.microsoft.com/office/drawing/2014/main" id="{BC582E25-55B9-AFEE-5D18-A288F600D8A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3" name="Ellipse 12">
            <a:extLst>
              <a:ext uri="{FF2B5EF4-FFF2-40B4-BE49-F238E27FC236}">
                <a16:creationId xmlns:a16="http://schemas.microsoft.com/office/drawing/2014/main" id="{74B0255F-F9A7-6526-89F4-6002DF5C7B4A}"/>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2E39B324-D218-217C-F2D0-6ED5807FD0D4}"/>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3E60B239-2B82-F3C1-B291-8EF5E15E0B78}"/>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6" name="Ellipse 15">
            <a:extLst>
              <a:ext uri="{FF2B5EF4-FFF2-40B4-BE49-F238E27FC236}">
                <a16:creationId xmlns:a16="http://schemas.microsoft.com/office/drawing/2014/main" id="{1D1EA6B5-5739-1A13-C0E3-DD65DDF5695E}"/>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7" name="Ellipse 16">
            <a:extLst>
              <a:ext uri="{FF2B5EF4-FFF2-40B4-BE49-F238E27FC236}">
                <a16:creationId xmlns:a16="http://schemas.microsoft.com/office/drawing/2014/main" id="{FEFC1452-0344-EEFC-0677-B0D2ADAEFA75}"/>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8" name="Ellipse 17">
            <a:extLst>
              <a:ext uri="{FF2B5EF4-FFF2-40B4-BE49-F238E27FC236}">
                <a16:creationId xmlns:a16="http://schemas.microsoft.com/office/drawing/2014/main" id="{90D98760-763A-D03B-5E09-FD5419D793C3}"/>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9" name="Titre 1">
            <a:extLst>
              <a:ext uri="{FF2B5EF4-FFF2-40B4-BE49-F238E27FC236}">
                <a16:creationId xmlns:a16="http://schemas.microsoft.com/office/drawing/2014/main" id="{DD11EC95-E1FC-4AAA-F0A7-D9F6B8BCD801}"/>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LE TEMPS MÉDIATIQUE</a:t>
            </a:r>
          </a:p>
        </p:txBody>
      </p:sp>
      <p:pic>
        <p:nvPicPr>
          <p:cNvPr id="9" name="Image 8" descr="Une image contenant Police, Graphique, texte, graphisme&#10;&#10;Le contenu généré par l’IA peut être incorrect.">
            <a:extLst>
              <a:ext uri="{FF2B5EF4-FFF2-40B4-BE49-F238E27FC236}">
                <a16:creationId xmlns:a16="http://schemas.microsoft.com/office/drawing/2014/main" id="{BDDED40B-811F-717F-61DE-508648B1DE09}"/>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177326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EB5E643-4F49-8689-BAE9-EEB8EB0394EA}"/>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387" y="1848452"/>
            <a:ext cx="121909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ct val="0"/>
              </a:spcBef>
            </a:pP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Trouvez le bon agencement des différentes salles de la direction française du numérique (</a:t>
            </a:r>
            <a:r>
              <a:rPr lang="fr-FR" sz="2000" dirty="0" err="1">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dfn</a:t>
            </a: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 </a:t>
            </a:r>
            <a:endParaRPr lang="fr-FR" dirty="0">
              <a:solidFill>
                <a:schemeClr val="bg1"/>
              </a:solidFill>
              <a:latin typeface="PODIUM Sharp 3.10" panose="00000806000000000000" pitchFamily="50" charset="0"/>
            </a:endParaRPr>
          </a:p>
          <a:p>
            <a:pPr algn="ctr">
              <a:spcBef>
                <a:spcPct val="0"/>
              </a:spcBef>
            </a:pP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À partir des indices présents dans le dossier</a:t>
            </a:r>
            <a:endParaRPr lang="fr-FR" dirty="0">
              <a:solidFill>
                <a:schemeClr val="bg1"/>
              </a:solidFill>
              <a:latin typeface="PODIUM Sharp 3.10" panose="00000806000000000000" pitchFamily="50" charset="0"/>
            </a:endParaRPr>
          </a:p>
        </p:txBody>
      </p:sp>
      <p:cxnSp>
        <p:nvCxnSpPr>
          <p:cNvPr id="9" name="Connecteur droit 22">
            <a:extLst>
              <a:ext uri="{FF2B5EF4-FFF2-40B4-BE49-F238E27FC236}">
                <a16:creationId xmlns:a16="http://schemas.microsoft.com/office/drawing/2014/main" id="{A0448DF7-7E5F-261A-79B7-E7F8FEE29AE9}"/>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70FD2FA-8E47-F3EA-57B7-35A44B54D0A0}"/>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3" name="Rectangle : coins arrondis 19">
            <a:extLst>
              <a:ext uri="{FF2B5EF4-FFF2-40B4-BE49-F238E27FC236}">
                <a16:creationId xmlns:a16="http://schemas.microsoft.com/office/drawing/2014/main" id="{536DCE7C-F667-3498-EFEB-C3151C81F5D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Hexagone 2">
            <a:extLst>
              <a:ext uri="{FF2B5EF4-FFF2-40B4-BE49-F238E27FC236}">
                <a16:creationId xmlns:a16="http://schemas.microsoft.com/office/drawing/2014/main" id="{E946145D-5AF3-E5EF-5BC4-1587D8CCA5E0}"/>
              </a:ext>
            </a:extLst>
          </p:cNvPr>
          <p:cNvSpPr/>
          <p:nvPr/>
        </p:nvSpPr>
        <p:spPr>
          <a:xfrm rot="5400000">
            <a:off x="5314555" y="4092660"/>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exagone 3">
            <a:extLst>
              <a:ext uri="{FF2B5EF4-FFF2-40B4-BE49-F238E27FC236}">
                <a16:creationId xmlns:a16="http://schemas.microsoft.com/office/drawing/2014/main" id="{295984DF-5D1A-AEBD-05C6-B3EB1FFAC94A}"/>
              </a:ext>
            </a:extLst>
          </p:cNvPr>
          <p:cNvSpPr/>
          <p:nvPr/>
        </p:nvSpPr>
        <p:spPr>
          <a:xfrm rot="5400000">
            <a:off x="6710727" y="4092659"/>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Hexagone 5">
            <a:extLst>
              <a:ext uri="{FF2B5EF4-FFF2-40B4-BE49-F238E27FC236}">
                <a16:creationId xmlns:a16="http://schemas.microsoft.com/office/drawing/2014/main" id="{71BE1398-412B-8D53-E9FA-0D24225A862F}"/>
              </a:ext>
            </a:extLst>
          </p:cNvPr>
          <p:cNvSpPr/>
          <p:nvPr/>
        </p:nvSpPr>
        <p:spPr>
          <a:xfrm rot="5400000">
            <a:off x="3920512" y="409265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51BECC4B-A11E-094C-E96F-CCFC278FB1F4}"/>
              </a:ext>
            </a:extLst>
          </p:cNvPr>
          <p:cNvSpPr/>
          <p:nvPr/>
        </p:nvSpPr>
        <p:spPr>
          <a:xfrm rot="5400000">
            <a:off x="4616469" y="5348270"/>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Hexagone 9">
            <a:extLst>
              <a:ext uri="{FF2B5EF4-FFF2-40B4-BE49-F238E27FC236}">
                <a16:creationId xmlns:a16="http://schemas.microsoft.com/office/drawing/2014/main" id="{AB2834C2-9F87-B710-9656-DD36822B6864}"/>
              </a:ext>
            </a:extLst>
          </p:cNvPr>
          <p:cNvSpPr/>
          <p:nvPr/>
        </p:nvSpPr>
        <p:spPr>
          <a:xfrm rot="5400000">
            <a:off x="6010512" y="5348269"/>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Hexagone 11">
            <a:extLst>
              <a:ext uri="{FF2B5EF4-FFF2-40B4-BE49-F238E27FC236}">
                <a16:creationId xmlns:a16="http://schemas.microsoft.com/office/drawing/2014/main" id="{AD6251E8-85D7-E4CC-14EC-DF24E1597BD7}"/>
              </a:ext>
            </a:extLst>
          </p:cNvPr>
          <p:cNvSpPr/>
          <p:nvPr/>
        </p:nvSpPr>
        <p:spPr>
          <a:xfrm rot="5400000">
            <a:off x="4620762" y="2837044"/>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Hexagone 13">
            <a:extLst>
              <a:ext uri="{FF2B5EF4-FFF2-40B4-BE49-F238E27FC236}">
                <a16:creationId xmlns:a16="http://schemas.microsoft.com/office/drawing/2014/main" id="{52515811-D581-5C9B-CF16-2451BE0A09DC}"/>
              </a:ext>
            </a:extLst>
          </p:cNvPr>
          <p:cNvSpPr/>
          <p:nvPr/>
        </p:nvSpPr>
        <p:spPr>
          <a:xfrm rot="5400000">
            <a:off x="6014805" y="2837043"/>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9AF6C392-469A-60D4-3225-4E1803928B71}"/>
              </a:ext>
            </a:extLst>
          </p:cNvPr>
          <p:cNvSpPr txBox="1"/>
          <p:nvPr/>
        </p:nvSpPr>
        <p:spPr>
          <a:xfrm>
            <a:off x="5173673" y="4305804"/>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26" name="ZoneTexte 25">
            <a:extLst>
              <a:ext uri="{FF2B5EF4-FFF2-40B4-BE49-F238E27FC236}">
                <a16:creationId xmlns:a16="http://schemas.microsoft.com/office/drawing/2014/main" id="{A1E76C8C-59E1-345D-6701-8FC38D639506}"/>
              </a:ext>
            </a:extLst>
          </p:cNvPr>
          <p:cNvSpPr txBox="1"/>
          <p:nvPr/>
        </p:nvSpPr>
        <p:spPr>
          <a:xfrm>
            <a:off x="6569845" y="4305804"/>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27" name="ZoneTexte 26">
            <a:extLst>
              <a:ext uri="{FF2B5EF4-FFF2-40B4-BE49-F238E27FC236}">
                <a16:creationId xmlns:a16="http://schemas.microsoft.com/office/drawing/2014/main" id="{F23C720E-08AC-8C7A-2602-7129F8457678}"/>
              </a:ext>
            </a:extLst>
          </p:cNvPr>
          <p:cNvSpPr txBox="1"/>
          <p:nvPr/>
        </p:nvSpPr>
        <p:spPr>
          <a:xfrm>
            <a:off x="3779630" y="4337160"/>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28" name="ZoneTexte 27">
            <a:extLst>
              <a:ext uri="{FF2B5EF4-FFF2-40B4-BE49-F238E27FC236}">
                <a16:creationId xmlns:a16="http://schemas.microsoft.com/office/drawing/2014/main" id="{C3C931AE-F72A-2FA4-6281-171F048EE8C4}"/>
              </a:ext>
            </a:extLst>
          </p:cNvPr>
          <p:cNvSpPr txBox="1"/>
          <p:nvPr/>
        </p:nvSpPr>
        <p:spPr>
          <a:xfrm>
            <a:off x="4475587" y="5602290"/>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29" name="ZoneTexte 28">
            <a:extLst>
              <a:ext uri="{FF2B5EF4-FFF2-40B4-BE49-F238E27FC236}">
                <a16:creationId xmlns:a16="http://schemas.microsoft.com/office/drawing/2014/main" id="{28E009F7-D4A3-8BAA-EB1F-873016CE52AE}"/>
              </a:ext>
            </a:extLst>
          </p:cNvPr>
          <p:cNvSpPr txBox="1"/>
          <p:nvPr/>
        </p:nvSpPr>
        <p:spPr>
          <a:xfrm>
            <a:off x="5869630" y="5597529"/>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30" name="ZoneTexte 29">
            <a:extLst>
              <a:ext uri="{FF2B5EF4-FFF2-40B4-BE49-F238E27FC236}">
                <a16:creationId xmlns:a16="http://schemas.microsoft.com/office/drawing/2014/main" id="{1DE22A5E-A83A-DE7D-7B0F-550ABB91740B}"/>
              </a:ext>
            </a:extLst>
          </p:cNvPr>
          <p:cNvSpPr txBox="1"/>
          <p:nvPr/>
        </p:nvSpPr>
        <p:spPr>
          <a:xfrm>
            <a:off x="4486250" y="3078007"/>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31" name="ZoneTexte 30">
            <a:extLst>
              <a:ext uri="{FF2B5EF4-FFF2-40B4-BE49-F238E27FC236}">
                <a16:creationId xmlns:a16="http://schemas.microsoft.com/office/drawing/2014/main" id="{AE9739D0-152E-18FB-5AB6-BD4E1269E8B8}"/>
              </a:ext>
            </a:extLst>
          </p:cNvPr>
          <p:cNvSpPr txBox="1"/>
          <p:nvPr/>
        </p:nvSpPr>
        <p:spPr>
          <a:xfrm>
            <a:off x="5880577" y="3086311"/>
            <a:ext cx="1752600" cy="769441"/>
          </a:xfrm>
          <a:prstGeom prst="rect">
            <a:avLst/>
          </a:prstGeom>
          <a:noFill/>
        </p:spPr>
        <p:txBody>
          <a:bodyPr wrap="square" rtlCol="0" anchor="ctr">
            <a:spAutoFit/>
          </a:bodyPr>
          <a:lstStyle/>
          <a:p>
            <a:pPr algn="ctr"/>
            <a:r>
              <a:rPr lang="fr-FR" sz="4400" b="1">
                <a:solidFill>
                  <a:srgbClr val="00B0F0"/>
                </a:solidFill>
                <a:latin typeface="PODIUM Sharp 3.10" panose="00000806000000000000" pitchFamily="50" charset="0"/>
                <a:ea typeface="Lato" panose="020F0502020204030203" pitchFamily="34" charset="0"/>
                <a:cs typeface="Lato" panose="020F0502020204030203" pitchFamily="34" charset="0"/>
              </a:rPr>
              <a:t>?</a:t>
            </a:r>
          </a:p>
        </p:txBody>
      </p:sp>
      <p:sp>
        <p:nvSpPr>
          <p:cNvPr id="5" name="ZoneTexte 4">
            <a:extLst>
              <a:ext uri="{FF2B5EF4-FFF2-40B4-BE49-F238E27FC236}">
                <a16:creationId xmlns:a16="http://schemas.microsoft.com/office/drawing/2014/main" id="{18CE236C-D667-3CC1-17D6-A3C658E38D63}"/>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32" name="Ellipse 31">
            <a:extLst>
              <a:ext uri="{FF2B5EF4-FFF2-40B4-BE49-F238E27FC236}">
                <a16:creationId xmlns:a16="http://schemas.microsoft.com/office/drawing/2014/main" id="{90DDB833-0D8E-54D1-5CD4-4AFB8E7EDA1D}"/>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34" name="Ellipse 33">
            <a:extLst>
              <a:ext uri="{FF2B5EF4-FFF2-40B4-BE49-F238E27FC236}">
                <a16:creationId xmlns:a16="http://schemas.microsoft.com/office/drawing/2014/main" id="{9B4FE032-B3DB-29EF-8A15-7E3671A7E413}"/>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35" name="Ellipse 34">
            <a:extLst>
              <a:ext uri="{FF2B5EF4-FFF2-40B4-BE49-F238E27FC236}">
                <a16:creationId xmlns:a16="http://schemas.microsoft.com/office/drawing/2014/main" id="{B50A5206-A856-41ED-7E79-972A84332E05}"/>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6" name="Ellipse 35">
            <a:extLst>
              <a:ext uri="{FF2B5EF4-FFF2-40B4-BE49-F238E27FC236}">
                <a16:creationId xmlns:a16="http://schemas.microsoft.com/office/drawing/2014/main" id="{991CD3BC-941F-1D51-4EBB-185B2593745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7" name="Ellipse 36">
            <a:extLst>
              <a:ext uri="{FF2B5EF4-FFF2-40B4-BE49-F238E27FC236}">
                <a16:creationId xmlns:a16="http://schemas.microsoft.com/office/drawing/2014/main" id="{DF92D256-5455-AE1E-9B52-EBD97ABFBC57}"/>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8" name="Ellipse 37">
            <a:extLst>
              <a:ext uri="{FF2B5EF4-FFF2-40B4-BE49-F238E27FC236}">
                <a16:creationId xmlns:a16="http://schemas.microsoft.com/office/drawing/2014/main" id="{6A2B9F50-FB93-20D4-C0B1-D12BEDD36F14}"/>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9" name="Ellipse 38">
            <a:extLst>
              <a:ext uri="{FF2B5EF4-FFF2-40B4-BE49-F238E27FC236}">
                <a16:creationId xmlns:a16="http://schemas.microsoft.com/office/drawing/2014/main" id="{FA14FEA1-CD0F-E344-B4A1-A6AA249E4347}"/>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0" name="Ellipse 39">
            <a:extLst>
              <a:ext uri="{FF2B5EF4-FFF2-40B4-BE49-F238E27FC236}">
                <a16:creationId xmlns:a16="http://schemas.microsoft.com/office/drawing/2014/main" id="{3EDD4FF8-B0B6-FCCE-E78B-528F433534C5}"/>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41" name="Titre 1">
            <a:extLst>
              <a:ext uri="{FF2B5EF4-FFF2-40B4-BE49-F238E27FC236}">
                <a16:creationId xmlns:a16="http://schemas.microsoft.com/office/drawing/2014/main" id="{DA6E705C-3B87-8F4D-9F7B-FCBA39311D02}"/>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1 - CONFIGURATION</a:t>
            </a: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1544C708-EBC8-534B-254C-9BA41FD460C5}"/>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43864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CC47AB2-6693-2EDE-DC05-0DAB2AF49146}"/>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4727" y="1986533"/>
            <a:ext cx="121909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ct val="0"/>
              </a:spcBef>
            </a:pPr>
            <a:r>
              <a:rPr lang="fr-FR" sz="2000" dirty="0">
                <a:ln>
                  <a:solidFill>
                    <a:schemeClr val="bg1">
                      <a:lumMod val="75000"/>
                      <a:lumOff val="25000"/>
                      <a:alpha val="10000"/>
                    </a:schemeClr>
                  </a:solidFill>
                </a:ln>
                <a:solidFill>
                  <a:schemeClr val="bg1"/>
                </a:solidFill>
                <a:latin typeface="PODIUM Sharp 3.10" panose="00000806000000000000" pitchFamily="50" charset="0"/>
                <a:ea typeface="Lato"/>
                <a:cs typeface="Lato"/>
              </a:rPr>
              <a:t>Il s’agit d’une de ces 3 configurations</a:t>
            </a:r>
          </a:p>
        </p:txBody>
      </p:sp>
      <p:cxnSp>
        <p:nvCxnSpPr>
          <p:cNvPr id="9" name="Connecteur droit 22">
            <a:extLst>
              <a:ext uri="{FF2B5EF4-FFF2-40B4-BE49-F238E27FC236}">
                <a16:creationId xmlns:a16="http://schemas.microsoft.com/office/drawing/2014/main" id="{A0448DF7-7E5F-261A-79B7-E7F8FEE29AE9}"/>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70FD2FA-8E47-F3EA-57B7-35A44B54D0A0}"/>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3" name="Rectangle : coins arrondis 19">
            <a:extLst>
              <a:ext uri="{FF2B5EF4-FFF2-40B4-BE49-F238E27FC236}">
                <a16:creationId xmlns:a16="http://schemas.microsoft.com/office/drawing/2014/main" id="{536DCE7C-F667-3498-EFEB-C3151C81F5D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3" name="Titre 1">
            <a:extLst>
              <a:ext uri="{FF2B5EF4-FFF2-40B4-BE49-F238E27FC236}">
                <a16:creationId xmlns:a16="http://schemas.microsoft.com/office/drawing/2014/main" id="{D6201D31-4E02-7692-1476-D9734015D7E5}"/>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INDICES</a:t>
            </a:r>
            <a:endParaRPr lang="fr-FR" sz="4400" dirty="0">
              <a:ln>
                <a:solidFill>
                  <a:prstClr val="black">
                    <a:lumMod val="75000"/>
                    <a:lumOff val="25000"/>
                    <a:alpha val="10000"/>
                  </a:prstClr>
                </a:solidFill>
              </a:ln>
              <a:solidFill>
                <a:srgbClr val="00B0F0"/>
              </a:solidFill>
              <a:effectLst/>
              <a:latin typeface="PODIUM Sharp 5.9" panose="00000800000000000000" pitchFamily="50" charset="0"/>
            </a:endParaRPr>
          </a:p>
        </p:txBody>
      </p:sp>
      <p:sp>
        <p:nvSpPr>
          <p:cNvPr id="59" name="Hexagone 58">
            <a:extLst>
              <a:ext uri="{FF2B5EF4-FFF2-40B4-BE49-F238E27FC236}">
                <a16:creationId xmlns:a16="http://schemas.microsoft.com/office/drawing/2014/main" id="{17A9F928-45F6-0D32-A6C8-41A76EBE9978}"/>
              </a:ext>
            </a:extLst>
          </p:cNvPr>
          <p:cNvSpPr/>
          <p:nvPr/>
        </p:nvSpPr>
        <p:spPr>
          <a:xfrm rot="5400000">
            <a:off x="5358183"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0" name="Hexagone 59">
            <a:extLst>
              <a:ext uri="{FF2B5EF4-FFF2-40B4-BE49-F238E27FC236}">
                <a16:creationId xmlns:a16="http://schemas.microsoft.com/office/drawing/2014/main" id="{5B59FC80-38D1-9449-378B-7B1469682180}"/>
              </a:ext>
            </a:extLst>
          </p:cNvPr>
          <p:cNvSpPr/>
          <p:nvPr/>
        </p:nvSpPr>
        <p:spPr>
          <a:xfrm rot="5400000">
            <a:off x="6546241"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1" name="Hexagone 60">
            <a:extLst>
              <a:ext uri="{FF2B5EF4-FFF2-40B4-BE49-F238E27FC236}">
                <a16:creationId xmlns:a16="http://schemas.microsoft.com/office/drawing/2014/main" id="{D9DAE191-02F5-033A-AB64-B56FFE133109}"/>
              </a:ext>
            </a:extLst>
          </p:cNvPr>
          <p:cNvSpPr/>
          <p:nvPr/>
        </p:nvSpPr>
        <p:spPr>
          <a:xfrm rot="5400000">
            <a:off x="4171936" y="400426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2" name="Hexagone 61">
            <a:extLst>
              <a:ext uri="{FF2B5EF4-FFF2-40B4-BE49-F238E27FC236}">
                <a16:creationId xmlns:a16="http://schemas.microsoft.com/office/drawing/2014/main" id="{65A12DD2-659B-BB2D-E7B0-59A6A53F505E}"/>
              </a:ext>
            </a:extLst>
          </p:cNvPr>
          <p:cNvSpPr/>
          <p:nvPr/>
        </p:nvSpPr>
        <p:spPr>
          <a:xfrm rot="5400000">
            <a:off x="4764154" y="507271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3" name="Hexagone 62">
            <a:extLst>
              <a:ext uri="{FF2B5EF4-FFF2-40B4-BE49-F238E27FC236}">
                <a16:creationId xmlns:a16="http://schemas.microsoft.com/office/drawing/2014/main" id="{95A2F77F-7679-BBA7-E587-1680CE12044D}"/>
              </a:ext>
            </a:extLst>
          </p:cNvPr>
          <p:cNvSpPr/>
          <p:nvPr/>
        </p:nvSpPr>
        <p:spPr>
          <a:xfrm rot="5400000">
            <a:off x="5950400" y="5072718"/>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4" name="Hexagone 63">
            <a:extLst>
              <a:ext uri="{FF2B5EF4-FFF2-40B4-BE49-F238E27FC236}">
                <a16:creationId xmlns:a16="http://schemas.microsoft.com/office/drawing/2014/main" id="{8D4E1496-BEFC-F67D-A195-76A57B345BA4}"/>
              </a:ext>
            </a:extLst>
          </p:cNvPr>
          <p:cNvSpPr/>
          <p:nvPr/>
        </p:nvSpPr>
        <p:spPr>
          <a:xfrm rot="5400000">
            <a:off x="4767807" y="2935817"/>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5" name="Hexagone 64">
            <a:extLst>
              <a:ext uri="{FF2B5EF4-FFF2-40B4-BE49-F238E27FC236}">
                <a16:creationId xmlns:a16="http://schemas.microsoft.com/office/drawing/2014/main" id="{758A6ACF-36BB-BF88-4C28-3C09EAFF4D44}"/>
              </a:ext>
            </a:extLst>
          </p:cNvPr>
          <p:cNvSpPr/>
          <p:nvPr/>
        </p:nvSpPr>
        <p:spPr>
          <a:xfrm rot="5400000">
            <a:off x="5954053" y="2935816"/>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66" name="ZoneTexte 65">
            <a:extLst>
              <a:ext uri="{FF2B5EF4-FFF2-40B4-BE49-F238E27FC236}">
                <a16:creationId xmlns:a16="http://schemas.microsoft.com/office/drawing/2014/main" id="{1ECFAC18-2812-9E0F-0C29-2286575D63FC}"/>
              </a:ext>
            </a:extLst>
          </p:cNvPr>
          <p:cNvSpPr txBox="1"/>
          <p:nvPr/>
        </p:nvSpPr>
        <p:spPr>
          <a:xfrm>
            <a:off x="5444500" y="4189853"/>
            <a:ext cx="1078958"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67" name="ZoneTexte 66">
            <a:extLst>
              <a:ext uri="{FF2B5EF4-FFF2-40B4-BE49-F238E27FC236}">
                <a16:creationId xmlns:a16="http://schemas.microsoft.com/office/drawing/2014/main" id="{AD588C6D-DEFB-4C6D-76E9-34B45B48CB15}"/>
              </a:ext>
            </a:extLst>
          </p:cNvPr>
          <p:cNvSpPr txBox="1"/>
          <p:nvPr/>
        </p:nvSpPr>
        <p:spPr>
          <a:xfrm>
            <a:off x="6426359" y="4328352"/>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68" name="ZoneTexte 67">
            <a:extLst>
              <a:ext uri="{FF2B5EF4-FFF2-40B4-BE49-F238E27FC236}">
                <a16:creationId xmlns:a16="http://schemas.microsoft.com/office/drawing/2014/main" id="{CDF45FB0-709F-704C-311E-BB8493387DA1}"/>
              </a:ext>
            </a:extLst>
          </p:cNvPr>
          <p:cNvSpPr txBox="1"/>
          <p:nvPr/>
        </p:nvSpPr>
        <p:spPr>
          <a:xfrm>
            <a:off x="4052054" y="4355034"/>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69" name="ZoneTexte 68">
            <a:extLst>
              <a:ext uri="{FF2B5EF4-FFF2-40B4-BE49-F238E27FC236}">
                <a16:creationId xmlns:a16="http://schemas.microsoft.com/office/drawing/2014/main" id="{DE064DA8-3F13-A7D2-210F-8AEB2B6031BF}"/>
              </a:ext>
            </a:extLst>
          </p:cNvPr>
          <p:cNvSpPr txBox="1"/>
          <p:nvPr/>
        </p:nvSpPr>
        <p:spPr>
          <a:xfrm>
            <a:off x="4644271" y="5431583"/>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70" name="ZoneTexte 69">
            <a:extLst>
              <a:ext uri="{FF2B5EF4-FFF2-40B4-BE49-F238E27FC236}">
                <a16:creationId xmlns:a16="http://schemas.microsoft.com/office/drawing/2014/main" id="{4921CF56-DB93-6856-FB95-E17E89671EF9}"/>
              </a:ext>
            </a:extLst>
          </p:cNvPr>
          <p:cNvSpPr txBox="1"/>
          <p:nvPr/>
        </p:nvSpPr>
        <p:spPr>
          <a:xfrm>
            <a:off x="6036717" y="5289033"/>
            <a:ext cx="107896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71" name="ZoneTexte 70">
            <a:extLst>
              <a:ext uri="{FF2B5EF4-FFF2-40B4-BE49-F238E27FC236}">
                <a16:creationId xmlns:a16="http://schemas.microsoft.com/office/drawing/2014/main" id="{C4E78109-3A0C-8CAC-4327-0169A80C9598}"/>
              </a:ext>
            </a:extLst>
          </p:cNvPr>
          <p:cNvSpPr txBox="1"/>
          <p:nvPr/>
        </p:nvSpPr>
        <p:spPr>
          <a:xfrm>
            <a:off x="4653345" y="3283570"/>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72" name="ZoneTexte 71">
            <a:extLst>
              <a:ext uri="{FF2B5EF4-FFF2-40B4-BE49-F238E27FC236}">
                <a16:creationId xmlns:a16="http://schemas.microsoft.com/office/drawing/2014/main" id="{69A3457E-9A71-2F17-744A-B4E0828B8312}"/>
              </a:ext>
            </a:extLst>
          </p:cNvPr>
          <p:cNvSpPr txBox="1"/>
          <p:nvPr/>
        </p:nvSpPr>
        <p:spPr>
          <a:xfrm>
            <a:off x="5839833" y="3290637"/>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75" name="Hexagone 74">
            <a:extLst>
              <a:ext uri="{FF2B5EF4-FFF2-40B4-BE49-F238E27FC236}">
                <a16:creationId xmlns:a16="http://schemas.microsoft.com/office/drawing/2014/main" id="{BD52E65A-3A31-75B4-2C8B-82A07D01A0C6}"/>
              </a:ext>
            </a:extLst>
          </p:cNvPr>
          <p:cNvSpPr/>
          <p:nvPr/>
        </p:nvSpPr>
        <p:spPr>
          <a:xfrm rot="5400000">
            <a:off x="9307031"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76" name="Hexagone 75">
            <a:extLst>
              <a:ext uri="{FF2B5EF4-FFF2-40B4-BE49-F238E27FC236}">
                <a16:creationId xmlns:a16="http://schemas.microsoft.com/office/drawing/2014/main" id="{12CF7820-161A-E02E-656B-24BCA0CFEB72}"/>
              </a:ext>
            </a:extLst>
          </p:cNvPr>
          <p:cNvSpPr/>
          <p:nvPr/>
        </p:nvSpPr>
        <p:spPr>
          <a:xfrm rot="5400000">
            <a:off x="10495089"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77" name="Hexagone 76">
            <a:extLst>
              <a:ext uri="{FF2B5EF4-FFF2-40B4-BE49-F238E27FC236}">
                <a16:creationId xmlns:a16="http://schemas.microsoft.com/office/drawing/2014/main" id="{8FB49F17-F921-19ED-88DB-EDEB2E4CB29F}"/>
              </a:ext>
            </a:extLst>
          </p:cNvPr>
          <p:cNvSpPr/>
          <p:nvPr/>
        </p:nvSpPr>
        <p:spPr>
          <a:xfrm rot="5400000">
            <a:off x="8120784" y="400426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78" name="Hexagone 77">
            <a:extLst>
              <a:ext uri="{FF2B5EF4-FFF2-40B4-BE49-F238E27FC236}">
                <a16:creationId xmlns:a16="http://schemas.microsoft.com/office/drawing/2014/main" id="{91113552-5C66-B8A7-CA72-AD3F76D1193B}"/>
              </a:ext>
            </a:extLst>
          </p:cNvPr>
          <p:cNvSpPr/>
          <p:nvPr/>
        </p:nvSpPr>
        <p:spPr>
          <a:xfrm rot="5400000">
            <a:off x="8713002" y="507271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79" name="Hexagone 78">
            <a:extLst>
              <a:ext uri="{FF2B5EF4-FFF2-40B4-BE49-F238E27FC236}">
                <a16:creationId xmlns:a16="http://schemas.microsoft.com/office/drawing/2014/main" id="{5C0104C5-D298-4661-096C-E29349714CC9}"/>
              </a:ext>
            </a:extLst>
          </p:cNvPr>
          <p:cNvSpPr/>
          <p:nvPr/>
        </p:nvSpPr>
        <p:spPr>
          <a:xfrm rot="5400000">
            <a:off x="9899248" y="5072718"/>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80" name="Hexagone 79">
            <a:extLst>
              <a:ext uri="{FF2B5EF4-FFF2-40B4-BE49-F238E27FC236}">
                <a16:creationId xmlns:a16="http://schemas.microsoft.com/office/drawing/2014/main" id="{B472CFE4-BF0B-DDFD-3F12-FE288ED14D47}"/>
              </a:ext>
            </a:extLst>
          </p:cNvPr>
          <p:cNvSpPr/>
          <p:nvPr/>
        </p:nvSpPr>
        <p:spPr>
          <a:xfrm rot="5400000">
            <a:off x="8716655" y="2935817"/>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81" name="Hexagone 80">
            <a:extLst>
              <a:ext uri="{FF2B5EF4-FFF2-40B4-BE49-F238E27FC236}">
                <a16:creationId xmlns:a16="http://schemas.microsoft.com/office/drawing/2014/main" id="{D42A257E-8710-A30C-DA99-AA4B2D34E57E}"/>
              </a:ext>
            </a:extLst>
          </p:cNvPr>
          <p:cNvSpPr/>
          <p:nvPr/>
        </p:nvSpPr>
        <p:spPr>
          <a:xfrm rot="5400000">
            <a:off x="9902901" y="2935816"/>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82" name="ZoneTexte 81">
            <a:extLst>
              <a:ext uri="{FF2B5EF4-FFF2-40B4-BE49-F238E27FC236}">
                <a16:creationId xmlns:a16="http://schemas.microsoft.com/office/drawing/2014/main" id="{B8AA992A-0254-23D4-4A38-FB711E30AB8A}"/>
              </a:ext>
            </a:extLst>
          </p:cNvPr>
          <p:cNvSpPr txBox="1"/>
          <p:nvPr/>
        </p:nvSpPr>
        <p:spPr>
          <a:xfrm>
            <a:off x="9393348" y="4189853"/>
            <a:ext cx="1078958"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83" name="ZoneTexte 82">
            <a:extLst>
              <a:ext uri="{FF2B5EF4-FFF2-40B4-BE49-F238E27FC236}">
                <a16:creationId xmlns:a16="http://schemas.microsoft.com/office/drawing/2014/main" id="{633612A3-7FF0-C473-6AD2-0F0AB0457790}"/>
              </a:ext>
            </a:extLst>
          </p:cNvPr>
          <p:cNvSpPr txBox="1"/>
          <p:nvPr/>
        </p:nvSpPr>
        <p:spPr>
          <a:xfrm>
            <a:off x="10375207" y="4328352"/>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84" name="ZoneTexte 83">
            <a:extLst>
              <a:ext uri="{FF2B5EF4-FFF2-40B4-BE49-F238E27FC236}">
                <a16:creationId xmlns:a16="http://schemas.microsoft.com/office/drawing/2014/main" id="{602C3DBC-49CB-7DA5-0E70-129B090F1AD2}"/>
              </a:ext>
            </a:extLst>
          </p:cNvPr>
          <p:cNvSpPr txBox="1"/>
          <p:nvPr/>
        </p:nvSpPr>
        <p:spPr>
          <a:xfrm>
            <a:off x="8000902" y="4355034"/>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85" name="ZoneTexte 84">
            <a:extLst>
              <a:ext uri="{FF2B5EF4-FFF2-40B4-BE49-F238E27FC236}">
                <a16:creationId xmlns:a16="http://schemas.microsoft.com/office/drawing/2014/main" id="{7E8B9961-C814-5252-8646-1720B1E5C12A}"/>
              </a:ext>
            </a:extLst>
          </p:cNvPr>
          <p:cNvSpPr txBox="1"/>
          <p:nvPr/>
        </p:nvSpPr>
        <p:spPr>
          <a:xfrm>
            <a:off x="8593119" y="5431583"/>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86" name="ZoneTexte 85">
            <a:extLst>
              <a:ext uri="{FF2B5EF4-FFF2-40B4-BE49-F238E27FC236}">
                <a16:creationId xmlns:a16="http://schemas.microsoft.com/office/drawing/2014/main" id="{649C731D-FF14-55F2-1861-E4E21D5C7C57}"/>
              </a:ext>
            </a:extLst>
          </p:cNvPr>
          <p:cNvSpPr txBox="1"/>
          <p:nvPr/>
        </p:nvSpPr>
        <p:spPr>
          <a:xfrm>
            <a:off x="9985565" y="5289033"/>
            <a:ext cx="107896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87" name="ZoneTexte 86">
            <a:extLst>
              <a:ext uri="{FF2B5EF4-FFF2-40B4-BE49-F238E27FC236}">
                <a16:creationId xmlns:a16="http://schemas.microsoft.com/office/drawing/2014/main" id="{D143149D-6CAB-8E6C-53E2-E0FF805EFD01}"/>
              </a:ext>
            </a:extLst>
          </p:cNvPr>
          <p:cNvSpPr txBox="1"/>
          <p:nvPr/>
        </p:nvSpPr>
        <p:spPr>
          <a:xfrm>
            <a:off x="8602193" y="3283570"/>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88" name="ZoneTexte 87">
            <a:extLst>
              <a:ext uri="{FF2B5EF4-FFF2-40B4-BE49-F238E27FC236}">
                <a16:creationId xmlns:a16="http://schemas.microsoft.com/office/drawing/2014/main" id="{7D916E26-5831-A4A7-248C-1407912CF220}"/>
              </a:ext>
            </a:extLst>
          </p:cNvPr>
          <p:cNvSpPr txBox="1"/>
          <p:nvPr/>
        </p:nvSpPr>
        <p:spPr>
          <a:xfrm>
            <a:off x="9788681" y="3290637"/>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90" name="Hexagone 89">
            <a:extLst>
              <a:ext uri="{FF2B5EF4-FFF2-40B4-BE49-F238E27FC236}">
                <a16:creationId xmlns:a16="http://schemas.microsoft.com/office/drawing/2014/main" id="{B0F2C928-0D9E-D353-9914-C348DCDA58E6}"/>
              </a:ext>
            </a:extLst>
          </p:cNvPr>
          <p:cNvSpPr/>
          <p:nvPr/>
        </p:nvSpPr>
        <p:spPr>
          <a:xfrm rot="5400000">
            <a:off x="1409336"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1" name="Hexagone 90">
            <a:extLst>
              <a:ext uri="{FF2B5EF4-FFF2-40B4-BE49-F238E27FC236}">
                <a16:creationId xmlns:a16="http://schemas.microsoft.com/office/drawing/2014/main" id="{CB12859F-2D27-1285-D337-926305DB58E7}"/>
              </a:ext>
            </a:extLst>
          </p:cNvPr>
          <p:cNvSpPr/>
          <p:nvPr/>
        </p:nvSpPr>
        <p:spPr>
          <a:xfrm rot="5400000">
            <a:off x="2597394" y="4004270"/>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2" name="Hexagone 91">
            <a:extLst>
              <a:ext uri="{FF2B5EF4-FFF2-40B4-BE49-F238E27FC236}">
                <a16:creationId xmlns:a16="http://schemas.microsoft.com/office/drawing/2014/main" id="{0B7C9621-9496-FC55-CF5E-7D0ADCEC2FF1}"/>
              </a:ext>
            </a:extLst>
          </p:cNvPr>
          <p:cNvSpPr/>
          <p:nvPr/>
        </p:nvSpPr>
        <p:spPr>
          <a:xfrm rot="5400000">
            <a:off x="223089" y="400426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3" name="Hexagone 92">
            <a:extLst>
              <a:ext uri="{FF2B5EF4-FFF2-40B4-BE49-F238E27FC236}">
                <a16:creationId xmlns:a16="http://schemas.microsoft.com/office/drawing/2014/main" id="{575F7347-C441-C446-1498-CE3F992B4D93}"/>
              </a:ext>
            </a:extLst>
          </p:cNvPr>
          <p:cNvSpPr/>
          <p:nvPr/>
        </p:nvSpPr>
        <p:spPr>
          <a:xfrm rot="5400000">
            <a:off x="815307" y="5072719"/>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4" name="Hexagone 93">
            <a:extLst>
              <a:ext uri="{FF2B5EF4-FFF2-40B4-BE49-F238E27FC236}">
                <a16:creationId xmlns:a16="http://schemas.microsoft.com/office/drawing/2014/main" id="{DE4AD270-2D8B-D546-4B5B-BF5A40A43A22}"/>
              </a:ext>
            </a:extLst>
          </p:cNvPr>
          <p:cNvSpPr/>
          <p:nvPr/>
        </p:nvSpPr>
        <p:spPr>
          <a:xfrm rot="5400000">
            <a:off x="2001553" y="5072718"/>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5" name="Hexagone 94">
            <a:extLst>
              <a:ext uri="{FF2B5EF4-FFF2-40B4-BE49-F238E27FC236}">
                <a16:creationId xmlns:a16="http://schemas.microsoft.com/office/drawing/2014/main" id="{785208B5-FD3E-1411-54C1-8603F2DB15CE}"/>
              </a:ext>
            </a:extLst>
          </p:cNvPr>
          <p:cNvSpPr/>
          <p:nvPr/>
        </p:nvSpPr>
        <p:spPr>
          <a:xfrm rot="5400000">
            <a:off x="818960" y="2935817"/>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6" name="Hexagone 95">
            <a:extLst>
              <a:ext uri="{FF2B5EF4-FFF2-40B4-BE49-F238E27FC236}">
                <a16:creationId xmlns:a16="http://schemas.microsoft.com/office/drawing/2014/main" id="{41E0E64B-7A52-43CF-00ED-DA2B515BE33D}"/>
              </a:ext>
            </a:extLst>
          </p:cNvPr>
          <p:cNvSpPr/>
          <p:nvPr/>
        </p:nvSpPr>
        <p:spPr>
          <a:xfrm rot="5400000">
            <a:off x="2005206" y="2935816"/>
            <a:ext cx="1251594" cy="1078960"/>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PODIUM Sharp 3.10" panose="00000806000000000000" pitchFamily="50" charset="0"/>
            </a:endParaRPr>
          </a:p>
        </p:txBody>
      </p:sp>
      <p:sp>
        <p:nvSpPr>
          <p:cNvPr id="97" name="ZoneTexte 96">
            <a:extLst>
              <a:ext uri="{FF2B5EF4-FFF2-40B4-BE49-F238E27FC236}">
                <a16:creationId xmlns:a16="http://schemas.microsoft.com/office/drawing/2014/main" id="{1931CE0E-8F05-5033-5004-31FC4F8ED2AC}"/>
              </a:ext>
            </a:extLst>
          </p:cNvPr>
          <p:cNvSpPr txBox="1"/>
          <p:nvPr/>
        </p:nvSpPr>
        <p:spPr>
          <a:xfrm>
            <a:off x="1469739" y="4189853"/>
            <a:ext cx="11307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98" name="ZoneTexte 97">
            <a:extLst>
              <a:ext uri="{FF2B5EF4-FFF2-40B4-BE49-F238E27FC236}">
                <a16:creationId xmlns:a16="http://schemas.microsoft.com/office/drawing/2014/main" id="{B60CE83C-FCC4-51CB-E356-EE74B76E21D1}"/>
              </a:ext>
            </a:extLst>
          </p:cNvPr>
          <p:cNvSpPr txBox="1"/>
          <p:nvPr/>
        </p:nvSpPr>
        <p:spPr>
          <a:xfrm>
            <a:off x="2477512" y="4328352"/>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99" name="ZoneTexte 98">
            <a:extLst>
              <a:ext uri="{FF2B5EF4-FFF2-40B4-BE49-F238E27FC236}">
                <a16:creationId xmlns:a16="http://schemas.microsoft.com/office/drawing/2014/main" id="{3D94AB90-5448-D1E0-93E2-5E922C8183B2}"/>
              </a:ext>
            </a:extLst>
          </p:cNvPr>
          <p:cNvSpPr txBox="1"/>
          <p:nvPr/>
        </p:nvSpPr>
        <p:spPr>
          <a:xfrm>
            <a:off x="103207" y="4355034"/>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100" name="ZoneTexte 99">
            <a:extLst>
              <a:ext uri="{FF2B5EF4-FFF2-40B4-BE49-F238E27FC236}">
                <a16:creationId xmlns:a16="http://schemas.microsoft.com/office/drawing/2014/main" id="{70CBDC33-034B-2056-306A-E5FE7AC12E58}"/>
              </a:ext>
            </a:extLst>
          </p:cNvPr>
          <p:cNvSpPr txBox="1"/>
          <p:nvPr/>
        </p:nvSpPr>
        <p:spPr>
          <a:xfrm>
            <a:off x="695424" y="5431583"/>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101" name="ZoneTexte 100">
            <a:extLst>
              <a:ext uri="{FF2B5EF4-FFF2-40B4-BE49-F238E27FC236}">
                <a16:creationId xmlns:a16="http://schemas.microsoft.com/office/drawing/2014/main" id="{44F98879-EF3D-6F8E-F72D-298F8DA411B1}"/>
              </a:ext>
            </a:extLst>
          </p:cNvPr>
          <p:cNvSpPr txBox="1"/>
          <p:nvPr/>
        </p:nvSpPr>
        <p:spPr>
          <a:xfrm>
            <a:off x="1980119" y="5289033"/>
            <a:ext cx="1294462"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102" name="ZoneTexte 101">
            <a:extLst>
              <a:ext uri="{FF2B5EF4-FFF2-40B4-BE49-F238E27FC236}">
                <a16:creationId xmlns:a16="http://schemas.microsoft.com/office/drawing/2014/main" id="{50DA7F42-5DF3-C353-C816-B51683901113}"/>
              </a:ext>
            </a:extLst>
          </p:cNvPr>
          <p:cNvSpPr txBox="1"/>
          <p:nvPr/>
        </p:nvSpPr>
        <p:spPr>
          <a:xfrm>
            <a:off x="704498" y="3283570"/>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103" name="ZoneTexte 102">
            <a:extLst>
              <a:ext uri="{FF2B5EF4-FFF2-40B4-BE49-F238E27FC236}">
                <a16:creationId xmlns:a16="http://schemas.microsoft.com/office/drawing/2014/main" id="{A627673C-D734-6500-0A1C-98C6CF7C9033}"/>
              </a:ext>
            </a:extLst>
          </p:cNvPr>
          <p:cNvSpPr txBox="1"/>
          <p:nvPr/>
        </p:nvSpPr>
        <p:spPr>
          <a:xfrm>
            <a:off x="1890986" y="3290637"/>
            <a:ext cx="1491357"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 name="ZoneTexte 2">
            <a:extLst>
              <a:ext uri="{FF2B5EF4-FFF2-40B4-BE49-F238E27FC236}">
                <a16:creationId xmlns:a16="http://schemas.microsoft.com/office/drawing/2014/main" id="{C93C5A40-82EA-2A3B-878D-AD15744977AB}"/>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4" name="Ellipse 3">
            <a:extLst>
              <a:ext uri="{FF2B5EF4-FFF2-40B4-BE49-F238E27FC236}">
                <a16:creationId xmlns:a16="http://schemas.microsoft.com/office/drawing/2014/main" id="{92559A07-D941-9C55-2244-9BCD0CAF0D28}"/>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5" name="Ellipse 4">
            <a:extLst>
              <a:ext uri="{FF2B5EF4-FFF2-40B4-BE49-F238E27FC236}">
                <a16:creationId xmlns:a16="http://schemas.microsoft.com/office/drawing/2014/main" id="{248FD1B2-677B-4CFA-51AE-A59F6A635BA5}"/>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6" name="Ellipse 5">
            <a:extLst>
              <a:ext uri="{FF2B5EF4-FFF2-40B4-BE49-F238E27FC236}">
                <a16:creationId xmlns:a16="http://schemas.microsoft.com/office/drawing/2014/main" id="{5F85C2EF-C840-8375-31C7-A6F9A5EE5148}"/>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8" name="Ellipse 7">
            <a:extLst>
              <a:ext uri="{FF2B5EF4-FFF2-40B4-BE49-F238E27FC236}">
                <a16:creationId xmlns:a16="http://schemas.microsoft.com/office/drawing/2014/main" id="{273F7BBA-0D85-97C8-DD16-0601FFEAAE75}"/>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0" name="Ellipse 9">
            <a:extLst>
              <a:ext uri="{FF2B5EF4-FFF2-40B4-BE49-F238E27FC236}">
                <a16:creationId xmlns:a16="http://schemas.microsoft.com/office/drawing/2014/main" id="{7EBC1381-0E81-8AB6-CEC9-3BF262527FF7}"/>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2C8CE0EF-EE65-6AEE-F6CC-808664FE0FC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0193693E-99BF-F7EE-DD79-58B57F2146DA}"/>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DD778A0C-C6A8-04CA-4C35-1532A1765B06}"/>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2DC5E762-6543-95A2-6B0A-C4035EF7F408}"/>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162359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D0226AE-6976-98A9-E4CC-9B5F0FF07233}"/>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Voici le détail de résolution de l’énigme</a:t>
            </a:r>
          </a:p>
          <a:p>
            <a:pPr algn="l"/>
            <a:endParaRPr lang="fr-FR" dirty="0">
              <a:ln>
                <a:noFill/>
              </a:ln>
              <a:effectLst/>
              <a:latin typeface="PODIUM Sharp 3.10" panose="00000806000000000000" pitchFamily="50" charset="0"/>
            </a:endParaRPr>
          </a:p>
          <a:p>
            <a:pPr marL="342900" indent="-342900" algn="l">
              <a:buFontTx/>
              <a:buChar char="-"/>
            </a:pPr>
            <a:r>
              <a:rPr lang="fr-FR" dirty="0">
                <a:ln>
                  <a:noFill/>
                </a:ln>
                <a:effectLst/>
                <a:latin typeface="PODIUM Sharp 3.10" panose="00000806000000000000" pitchFamily="50" charset="0"/>
              </a:rPr>
              <a:t>On commence par mettre au centre la salle de pause, comme indiqué dans le texte</a:t>
            </a:r>
          </a:p>
          <a:p>
            <a:pPr marL="342900" indent="-342900" algn="l">
              <a:buFontTx/>
              <a:buChar char="-"/>
            </a:pPr>
            <a:r>
              <a:rPr lang="fr-FR" dirty="0">
                <a:ln>
                  <a:noFill/>
                </a:ln>
                <a:effectLst/>
                <a:latin typeface="PODIUM Sharp 3.10" panose="00000806000000000000" pitchFamily="50" charset="0"/>
              </a:rPr>
              <a:t>On peut ensuite placer la salle informatique, où l’on souhaite, ça n’a pas d’importance, au pire on pourra tourner la vue</a:t>
            </a:r>
          </a:p>
          <a:p>
            <a:pPr marL="342900" indent="-342900" algn="l">
              <a:buFontTx/>
              <a:buChar char="-"/>
            </a:pPr>
            <a:r>
              <a:rPr lang="fr-FR" dirty="0">
                <a:ln>
                  <a:noFill/>
                </a:ln>
                <a:effectLst/>
                <a:latin typeface="PODIUM Sharp 3.10" panose="00000806000000000000" pitchFamily="50" charset="0"/>
              </a:rPr>
              <a:t>On place alors les deux entrées autour de cette salle informatique, là encore peu importe laquelle à gauche ou à droite</a:t>
            </a:r>
          </a:p>
          <a:p>
            <a:pPr marL="342900" indent="-342900" algn="l">
              <a:buFontTx/>
              <a:buChar char="-"/>
            </a:pPr>
            <a:r>
              <a:rPr lang="fr-FR" dirty="0">
                <a:ln>
                  <a:noFill/>
                </a:ln>
                <a:effectLst/>
                <a:latin typeface="PODIUM Sharp 3.10" panose="00000806000000000000" pitchFamily="50" charset="0"/>
              </a:rPr>
              <a:t>L’interview nous apprend que la salle de conférence est à côté de l’entrée 1, ce qui nous permet de la placer, l’entrée 1 est donc entre la salle informatique et la salle de conférence</a:t>
            </a:r>
          </a:p>
          <a:p>
            <a:pPr marL="342900" indent="-342900" algn="l">
              <a:buFontTx/>
              <a:buChar char="-"/>
            </a:pPr>
            <a:r>
              <a:rPr lang="fr-FR" dirty="0">
                <a:ln>
                  <a:noFill/>
                </a:ln>
                <a:effectLst/>
                <a:latin typeface="PODIUM Sharp 3.10" panose="00000806000000000000" pitchFamily="50" charset="0"/>
              </a:rPr>
              <a:t>La cafétéria n’a qu’une seule position possible : à l’opposé de la salle informatique. Et elle est bien ainsi la plus éloignée de l’entrée 1 et 2 !</a:t>
            </a:r>
          </a:p>
          <a:p>
            <a:pPr marL="342900" indent="-342900" algn="l">
              <a:buFontTx/>
              <a:buChar char="-"/>
            </a:pPr>
            <a:r>
              <a:rPr lang="fr-FR" dirty="0">
                <a:ln>
                  <a:noFill/>
                </a:ln>
                <a:effectLst/>
                <a:latin typeface="PODIUM Sharp 3.10" panose="00000806000000000000" pitchFamily="50" charset="0"/>
              </a:rPr>
              <a:t>Il ne reste qu’une seule place pour les bureaux : à côté de l’entrée 2</a:t>
            </a:r>
          </a:p>
        </p:txBody>
      </p:sp>
      <p:sp>
        <p:nvSpPr>
          <p:cNvPr id="4" name="Titre 1">
            <a:extLst>
              <a:ext uri="{FF2B5EF4-FFF2-40B4-BE49-F238E27FC236}">
                <a16:creationId xmlns:a16="http://schemas.microsoft.com/office/drawing/2014/main" id="{75EAC82C-658A-7595-A6AD-65ABF3391BDD}"/>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6" name="Image 5" descr="Une image contenant noir, obscurité&#10;&#10;Le contenu généré par l’IA peut être incorrect.">
            <a:extLst>
              <a:ext uri="{FF2B5EF4-FFF2-40B4-BE49-F238E27FC236}">
                <a16:creationId xmlns:a16="http://schemas.microsoft.com/office/drawing/2014/main" id="{839E4345-2456-D012-8DBB-D5A3ADA576FF}"/>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174941116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2973787E-4D2E-6178-BE0D-541AC2AE28E3}"/>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4779" y="1758898"/>
            <a:ext cx="12191920"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dirty="0">
                <a:ln>
                  <a:solidFill>
                    <a:schemeClr val="bg1">
                      <a:lumMod val="75000"/>
                      <a:lumOff val="25000"/>
                      <a:alpha val="10000"/>
                    </a:schemeClr>
                  </a:solidFill>
                </a:ln>
                <a:solidFill>
                  <a:schemeClr val="bg1"/>
                </a:solidFill>
                <a:latin typeface="PODIUM Sharp 3.10" panose="00000806000000000000" pitchFamily="50" charset="0"/>
                <a:cs typeface="Lato" panose="020F0502020204030203" pitchFamily="34" charset="0"/>
              </a:rPr>
              <a:t>Les locaux sont agencés ainsi :</a:t>
            </a:r>
          </a:p>
          <a:p>
            <a:endParaRPr lang="fr-FR" sz="3200" dirty="0">
              <a:solidFill>
                <a:schemeClr val="bg1"/>
              </a:solidFill>
              <a:latin typeface="PODIUM Sharp 3.10" panose="00000806000000000000" pitchFamily="50" charset="0"/>
              <a:ea typeface="Segoe UI Black" panose="020B0A02040204020203" pitchFamily="34" charset="0"/>
              <a:cs typeface="+mn-lt"/>
            </a:endParaRPr>
          </a:p>
        </p:txBody>
      </p:sp>
      <p:cxnSp>
        <p:nvCxnSpPr>
          <p:cNvPr id="10" name="Connecteur droit 22">
            <a:extLst>
              <a:ext uri="{FF2B5EF4-FFF2-40B4-BE49-F238E27FC236}">
                <a16:creationId xmlns:a16="http://schemas.microsoft.com/office/drawing/2014/main" id="{DDA0B116-4233-94BC-68C9-03B0A224B9BA}"/>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AF56392-886C-2FD5-9510-2180293B818E}"/>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04FE0C0C-851D-741B-4F96-4EA439218D73}"/>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Hexagone 1">
            <a:extLst>
              <a:ext uri="{FF2B5EF4-FFF2-40B4-BE49-F238E27FC236}">
                <a16:creationId xmlns:a16="http://schemas.microsoft.com/office/drawing/2014/main" id="{64FAAA80-3BC9-ED2B-FEFE-F86AA835E810}"/>
              </a:ext>
            </a:extLst>
          </p:cNvPr>
          <p:cNvSpPr/>
          <p:nvPr/>
        </p:nvSpPr>
        <p:spPr>
          <a:xfrm rot="5400000">
            <a:off x="5360582" y="382672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Hexagone 2">
            <a:extLst>
              <a:ext uri="{FF2B5EF4-FFF2-40B4-BE49-F238E27FC236}">
                <a16:creationId xmlns:a16="http://schemas.microsoft.com/office/drawing/2014/main" id="{B2883D87-A7E8-92A9-B11A-045DC8D581EF}"/>
              </a:ext>
            </a:extLst>
          </p:cNvPr>
          <p:cNvSpPr/>
          <p:nvPr/>
        </p:nvSpPr>
        <p:spPr>
          <a:xfrm rot="5400000">
            <a:off x="6756754" y="382672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exagone 3">
            <a:extLst>
              <a:ext uri="{FF2B5EF4-FFF2-40B4-BE49-F238E27FC236}">
                <a16:creationId xmlns:a16="http://schemas.microsoft.com/office/drawing/2014/main" id="{80BB5AF8-77BC-B7E4-F798-16572C869C1E}"/>
              </a:ext>
            </a:extLst>
          </p:cNvPr>
          <p:cNvSpPr/>
          <p:nvPr/>
        </p:nvSpPr>
        <p:spPr>
          <a:xfrm rot="5400000">
            <a:off x="3966539" y="3826725"/>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605C7C99-A3D1-13C4-70F5-1261AD6B51F9}"/>
              </a:ext>
            </a:extLst>
          </p:cNvPr>
          <p:cNvSpPr/>
          <p:nvPr/>
        </p:nvSpPr>
        <p:spPr>
          <a:xfrm rot="5400000">
            <a:off x="4662496" y="508233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Hexagone 8">
            <a:extLst>
              <a:ext uri="{FF2B5EF4-FFF2-40B4-BE49-F238E27FC236}">
                <a16:creationId xmlns:a16="http://schemas.microsoft.com/office/drawing/2014/main" id="{401BB93E-7EE8-0E46-52FC-E736B5AF47DE}"/>
              </a:ext>
            </a:extLst>
          </p:cNvPr>
          <p:cNvSpPr/>
          <p:nvPr/>
        </p:nvSpPr>
        <p:spPr>
          <a:xfrm rot="5400000">
            <a:off x="6056539" y="508233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Hexagone 22">
            <a:extLst>
              <a:ext uri="{FF2B5EF4-FFF2-40B4-BE49-F238E27FC236}">
                <a16:creationId xmlns:a16="http://schemas.microsoft.com/office/drawing/2014/main" id="{9299C650-5526-6779-0531-8AAE309173CB}"/>
              </a:ext>
            </a:extLst>
          </p:cNvPr>
          <p:cNvSpPr/>
          <p:nvPr/>
        </p:nvSpPr>
        <p:spPr>
          <a:xfrm rot="5400000">
            <a:off x="4666789" y="257111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Hexagone 23">
            <a:extLst>
              <a:ext uri="{FF2B5EF4-FFF2-40B4-BE49-F238E27FC236}">
                <a16:creationId xmlns:a16="http://schemas.microsoft.com/office/drawing/2014/main" id="{00368E6C-B716-2199-142B-D9A7CDA1B23B}"/>
              </a:ext>
            </a:extLst>
          </p:cNvPr>
          <p:cNvSpPr/>
          <p:nvPr/>
        </p:nvSpPr>
        <p:spPr>
          <a:xfrm rot="5400000">
            <a:off x="6060832" y="2571110"/>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7F058943-6159-1BDC-5ED9-30A38A310A66}"/>
              </a:ext>
            </a:extLst>
          </p:cNvPr>
          <p:cNvSpPr txBox="1"/>
          <p:nvPr/>
        </p:nvSpPr>
        <p:spPr>
          <a:xfrm>
            <a:off x="5578255" y="4101427"/>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26" name="ZoneTexte 25">
            <a:extLst>
              <a:ext uri="{FF2B5EF4-FFF2-40B4-BE49-F238E27FC236}">
                <a16:creationId xmlns:a16="http://schemas.microsoft.com/office/drawing/2014/main" id="{541EECB6-47FE-77C0-3E7E-C2FC356B6E82}"/>
              </a:ext>
            </a:extLst>
          </p:cNvPr>
          <p:cNvSpPr txBox="1"/>
          <p:nvPr/>
        </p:nvSpPr>
        <p:spPr>
          <a:xfrm>
            <a:off x="6615872" y="4239926"/>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27" name="ZoneTexte 26">
            <a:extLst>
              <a:ext uri="{FF2B5EF4-FFF2-40B4-BE49-F238E27FC236}">
                <a16:creationId xmlns:a16="http://schemas.microsoft.com/office/drawing/2014/main" id="{B52D071D-E4E7-4C37-F3C0-330764EB3079}"/>
              </a:ext>
            </a:extLst>
          </p:cNvPr>
          <p:cNvSpPr txBox="1"/>
          <p:nvPr/>
        </p:nvSpPr>
        <p:spPr>
          <a:xfrm>
            <a:off x="3825657" y="427128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28" name="ZoneTexte 27">
            <a:extLst>
              <a:ext uri="{FF2B5EF4-FFF2-40B4-BE49-F238E27FC236}">
                <a16:creationId xmlns:a16="http://schemas.microsoft.com/office/drawing/2014/main" id="{28C6ABD2-57EC-F7E4-6CC4-520ABF16781C}"/>
              </a:ext>
            </a:extLst>
          </p:cNvPr>
          <p:cNvSpPr txBox="1"/>
          <p:nvPr/>
        </p:nvSpPr>
        <p:spPr>
          <a:xfrm>
            <a:off x="4521614" y="5536411"/>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29" name="ZoneTexte 28">
            <a:extLst>
              <a:ext uri="{FF2B5EF4-FFF2-40B4-BE49-F238E27FC236}">
                <a16:creationId xmlns:a16="http://schemas.microsoft.com/office/drawing/2014/main" id="{1B0E7A26-DF56-C3A9-9526-8D654970A6A6}"/>
              </a:ext>
            </a:extLst>
          </p:cNvPr>
          <p:cNvSpPr txBox="1"/>
          <p:nvPr/>
        </p:nvSpPr>
        <p:spPr>
          <a:xfrm>
            <a:off x="6268714" y="5393152"/>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30" name="ZoneTexte 29">
            <a:extLst>
              <a:ext uri="{FF2B5EF4-FFF2-40B4-BE49-F238E27FC236}">
                <a16:creationId xmlns:a16="http://schemas.microsoft.com/office/drawing/2014/main" id="{8EEB3C5C-1949-5259-6A26-A5FFFCFEFB6B}"/>
              </a:ext>
            </a:extLst>
          </p:cNvPr>
          <p:cNvSpPr txBox="1"/>
          <p:nvPr/>
        </p:nvSpPr>
        <p:spPr>
          <a:xfrm>
            <a:off x="4532277" y="3012129"/>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31" name="ZoneTexte 30">
            <a:extLst>
              <a:ext uri="{FF2B5EF4-FFF2-40B4-BE49-F238E27FC236}">
                <a16:creationId xmlns:a16="http://schemas.microsoft.com/office/drawing/2014/main" id="{F90B3C92-0C19-E0D1-EE73-BE9DDC39FEE5}"/>
              </a:ext>
            </a:extLst>
          </p:cNvPr>
          <p:cNvSpPr txBox="1"/>
          <p:nvPr/>
        </p:nvSpPr>
        <p:spPr>
          <a:xfrm>
            <a:off x="5926604" y="302043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2" name="ZoneTexte 31">
            <a:extLst>
              <a:ext uri="{FF2B5EF4-FFF2-40B4-BE49-F238E27FC236}">
                <a16:creationId xmlns:a16="http://schemas.microsoft.com/office/drawing/2014/main" id="{5283166F-D33B-C2A0-E061-346442614529}"/>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 min</a:t>
            </a:r>
          </a:p>
        </p:txBody>
      </p:sp>
      <p:sp>
        <p:nvSpPr>
          <p:cNvPr id="33" name="Ellipse 32">
            <a:extLst>
              <a:ext uri="{FF2B5EF4-FFF2-40B4-BE49-F238E27FC236}">
                <a16:creationId xmlns:a16="http://schemas.microsoft.com/office/drawing/2014/main" id="{C81F41D9-D58A-12A1-EB2D-E67F7498D9F3}"/>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34" name="Ellipse 33">
            <a:extLst>
              <a:ext uri="{FF2B5EF4-FFF2-40B4-BE49-F238E27FC236}">
                <a16:creationId xmlns:a16="http://schemas.microsoft.com/office/drawing/2014/main" id="{4194D0A4-315A-CE3C-4B7D-B47D532B0468}"/>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35" name="Ellipse 34">
            <a:extLst>
              <a:ext uri="{FF2B5EF4-FFF2-40B4-BE49-F238E27FC236}">
                <a16:creationId xmlns:a16="http://schemas.microsoft.com/office/drawing/2014/main" id="{2A736D39-8582-54EA-8CA5-10998709E53B}"/>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6" name="Ellipse 35">
            <a:extLst>
              <a:ext uri="{FF2B5EF4-FFF2-40B4-BE49-F238E27FC236}">
                <a16:creationId xmlns:a16="http://schemas.microsoft.com/office/drawing/2014/main" id="{3404734B-4FD7-05EB-866A-C50A38F487E8}"/>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7" name="Ellipse 36">
            <a:extLst>
              <a:ext uri="{FF2B5EF4-FFF2-40B4-BE49-F238E27FC236}">
                <a16:creationId xmlns:a16="http://schemas.microsoft.com/office/drawing/2014/main" id="{0C6CEBD8-EE2F-F042-BAF1-D6E8836A559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8" name="Ellipse 37">
            <a:extLst>
              <a:ext uri="{FF2B5EF4-FFF2-40B4-BE49-F238E27FC236}">
                <a16:creationId xmlns:a16="http://schemas.microsoft.com/office/drawing/2014/main" id="{74F066CB-C584-A799-EE26-27CAD4DE6CD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9" name="Ellipse 38">
            <a:extLst>
              <a:ext uri="{FF2B5EF4-FFF2-40B4-BE49-F238E27FC236}">
                <a16:creationId xmlns:a16="http://schemas.microsoft.com/office/drawing/2014/main" id="{ADEF3248-5E47-5C1A-D511-4510C0B3F41D}"/>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0" name="Ellipse 39">
            <a:extLst>
              <a:ext uri="{FF2B5EF4-FFF2-40B4-BE49-F238E27FC236}">
                <a16:creationId xmlns:a16="http://schemas.microsoft.com/office/drawing/2014/main" id="{063453EA-3988-6565-3C43-910B8CDB54DE}"/>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41" name="Titre 1">
            <a:extLst>
              <a:ext uri="{FF2B5EF4-FFF2-40B4-BE49-F238E27FC236}">
                <a16:creationId xmlns:a16="http://schemas.microsoft.com/office/drawing/2014/main" id="{F5DE7B76-E1F9-8460-291D-8E723226D7E3}"/>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CORRECTION</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E9441365-8381-4447-C497-FC95077CC126}"/>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72540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11A507A-C273-961A-B956-AE88D7C428C9}"/>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846228" y="1716679"/>
            <a:ext cx="8577864" cy="473017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200" dirty="0">
              <a:solidFill>
                <a:schemeClr val="bg1"/>
              </a:solidFill>
              <a:effectLst/>
              <a:latin typeface="PODIUM Sharp 3.10" panose="00000806000000000000" pitchFamily="50" charset="0"/>
              <a:cs typeface="Lato" panose="020F0502020204030203" pitchFamily="34" charset="0"/>
            </a:endParaRPr>
          </a:p>
          <a:p>
            <a:pPr algn="l"/>
            <a:r>
              <a:rPr lang="fr-FR" sz="2200" dirty="0">
                <a:solidFill>
                  <a:schemeClr val="bg1"/>
                </a:solidFill>
                <a:effectLst/>
                <a:latin typeface="PODIUM Sharp 3.10" panose="00000806000000000000" pitchFamily="50" charset="0"/>
                <a:cs typeface="Lato" panose="020F0502020204030203" pitchFamily="34" charset="0"/>
              </a:rPr>
              <a:t>Si votre équipe a trouvé le schéma correct : 2 points</a:t>
            </a:r>
            <a:endParaRPr lang="fr-FR" sz="2200" dirty="0">
              <a:ln>
                <a:solidFill>
                  <a:prstClr val="black">
                    <a:lumMod val="75000"/>
                    <a:lumOff val="25000"/>
                    <a:alpha val="10000"/>
                  </a:prstClr>
                </a:solidFill>
              </a:ln>
              <a:solidFill>
                <a:schemeClr val="bg1"/>
              </a:solidFill>
              <a:effectLst/>
              <a:latin typeface="PODIUM Sharp 3.10" panose="00000806000000000000" pitchFamily="50" charset="0"/>
              <a:cs typeface="Lato" panose="020F0502020204030203" pitchFamily="34" charset="0"/>
            </a:endParaRPr>
          </a:p>
          <a:p>
            <a:pPr algn="l"/>
            <a:r>
              <a:rPr lang="fr-FR" sz="2200" dirty="0">
                <a:solidFill>
                  <a:schemeClr val="bg1"/>
                </a:solidFill>
                <a:effectLst/>
                <a:latin typeface="PODIUM Sharp 3.10" panose="00000806000000000000" pitchFamily="50" charset="0"/>
                <a:cs typeface="Lato" panose="020F0502020204030203" pitchFamily="34" charset="0"/>
              </a:rPr>
              <a:t>Si au moins une équipe a le schéma correct : 2 points globaux</a:t>
            </a:r>
            <a:endParaRPr lang="fr-FR" sz="2200" dirty="0">
              <a:ln>
                <a:solidFill>
                  <a:prstClr val="black">
                    <a:lumMod val="75000"/>
                    <a:lumOff val="25000"/>
                    <a:alpha val="10000"/>
                  </a:prstClr>
                </a:solidFill>
              </a:ln>
              <a:solidFill>
                <a:schemeClr val="bg1"/>
              </a:solidFill>
              <a:effectLst/>
              <a:latin typeface="PODIUM Sharp 3.10" panose="00000806000000000000" pitchFamily="50" charset="0"/>
              <a:cs typeface="Lato" panose="020F0502020204030203" pitchFamily="34" charset="0"/>
            </a:endParaRPr>
          </a:p>
        </p:txBody>
      </p:sp>
      <p:pic>
        <p:nvPicPr>
          <p:cNvPr id="16" name="Graphique 15">
            <a:extLst>
              <a:ext uri="{FF2B5EF4-FFF2-40B4-BE49-F238E27FC236}">
                <a16:creationId xmlns:a16="http://schemas.microsoft.com/office/drawing/2014/main" id="{0C2915F4-112E-FB3D-AE61-7AEA476BC8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cxnSp>
        <p:nvCxnSpPr>
          <p:cNvPr id="4" name="Connecteur droit 22">
            <a:extLst>
              <a:ext uri="{FF2B5EF4-FFF2-40B4-BE49-F238E27FC236}">
                <a16:creationId xmlns:a16="http://schemas.microsoft.com/office/drawing/2014/main" id="{32C30287-6B5E-5A16-79AB-76CFA4A5632F}"/>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849CB72-EB48-EC0C-A236-6263568B3438}"/>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Rectangle : coins arrondis 19">
            <a:extLst>
              <a:ext uri="{FF2B5EF4-FFF2-40B4-BE49-F238E27FC236}">
                <a16:creationId xmlns:a16="http://schemas.microsoft.com/office/drawing/2014/main" id="{6B6A983B-C068-55A0-BBDB-558793EF975B}"/>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8" name="ZoneTexte 17">
            <a:extLst>
              <a:ext uri="{FF2B5EF4-FFF2-40B4-BE49-F238E27FC236}">
                <a16:creationId xmlns:a16="http://schemas.microsoft.com/office/drawing/2014/main" id="{81BBDABE-8CC5-C78B-2CF6-8E30D55BF306}"/>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 min</a:t>
            </a:r>
          </a:p>
        </p:txBody>
      </p:sp>
      <p:sp>
        <p:nvSpPr>
          <p:cNvPr id="19" name="Ellipse 18">
            <a:extLst>
              <a:ext uri="{FF2B5EF4-FFF2-40B4-BE49-F238E27FC236}">
                <a16:creationId xmlns:a16="http://schemas.microsoft.com/office/drawing/2014/main" id="{26F42A8E-8C37-15D2-9BE5-2C25E861308D}"/>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4BDA6B26-24A3-21BB-AE9F-4A83FB6793C0}"/>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3071FDD9-BEA8-F824-A8F9-9527A1D2330A}"/>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8A69BD74-22B4-C524-9C84-F3F95ED67EE7}"/>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4A2D6E46-8F41-D005-6AD1-0720F69119E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840C9DAD-F7ED-C607-B351-2B570039DC21}"/>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02973075-1B79-BC6A-780B-573F9D28B4A1}"/>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13A28277-0853-A99F-F433-D73D3080F8D0}"/>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8" name="Titre 1">
            <a:extLst>
              <a:ext uri="{FF2B5EF4-FFF2-40B4-BE49-F238E27FC236}">
                <a16:creationId xmlns:a16="http://schemas.microsoft.com/office/drawing/2014/main" id="{C8DD98F3-21D6-749F-66B0-A3881D1BAD75}"/>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SCORE</a:t>
            </a:r>
          </a:p>
        </p:txBody>
      </p:sp>
      <p:pic>
        <p:nvPicPr>
          <p:cNvPr id="8" name="Image 7" descr="Une image contenant Police, Graphique, texte, graphisme&#10;&#10;Le contenu généré par l’IA peut être incorrect.">
            <a:extLst>
              <a:ext uri="{FF2B5EF4-FFF2-40B4-BE49-F238E27FC236}">
                <a16:creationId xmlns:a16="http://schemas.microsoft.com/office/drawing/2014/main" id="{013FF3B6-2AB7-15E8-0046-4199857AADE1}"/>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7470717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325C922-C7E6-8F16-532E-8E73E70E0594}"/>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D66C023F-A377-B39D-BE7E-2EA95ED5531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AJOUTEZ TOUS LES ÉLÉMENTS MANQUANTS SUR LES TABLES EXTÉRIEURES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TOUTES LES ÉQUIPES DOIVENT AVOIR LES MÊMES ÉLÉMENTS</a:t>
            </a:r>
          </a:p>
          <a:p>
            <a:pPr algn="l"/>
            <a:endParaRPr lang="fr-FR" dirty="0">
              <a:ln>
                <a:noFill/>
              </a:ln>
              <a:effectLst/>
              <a:latin typeface="PODIUM Sharp 3.10" panose="00000806000000000000" pitchFamily="50" charset="0"/>
            </a:endParaRPr>
          </a:p>
        </p:txBody>
      </p:sp>
      <p:pic>
        <p:nvPicPr>
          <p:cNvPr id="6" name="Image 5">
            <a:extLst>
              <a:ext uri="{FF2B5EF4-FFF2-40B4-BE49-F238E27FC236}">
                <a16:creationId xmlns:a16="http://schemas.microsoft.com/office/drawing/2014/main" id="{D5613767-34C4-C098-6698-8D1A6C741C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6540213" y="478393"/>
            <a:ext cx="3571473" cy="5966362"/>
          </a:xfrm>
          <a:prstGeom prst="rect">
            <a:avLst/>
          </a:prstGeom>
        </p:spPr>
      </p:pic>
      <p:pic>
        <p:nvPicPr>
          <p:cNvPr id="9" name="Image 8">
            <a:extLst>
              <a:ext uri="{FF2B5EF4-FFF2-40B4-BE49-F238E27FC236}">
                <a16:creationId xmlns:a16="http://schemas.microsoft.com/office/drawing/2014/main" id="{9E50618C-9DD3-AA68-EA7B-1C7B1AC71ABF}"/>
              </a:ext>
            </a:extLst>
          </p:cNvPr>
          <p:cNvPicPr>
            <a:picLocks noChangeAspect="1"/>
          </p:cNvPicPr>
          <p:nvPr/>
        </p:nvPicPr>
        <p:blipFill>
          <a:blip r:embed="rId5"/>
          <a:stretch>
            <a:fillRect/>
          </a:stretch>
        </p:blipFill>
        <p:spPr>
          <a:xfrm rot="2407098">
            <a:off x="5843342" y="2154739"/>
            <a:ext cx="351885" cy="528245"/>
          </a:xfrm>
          <a:prstGeom prst="rect">
            <a:avLst/>
          </a:prstGeom>
        </p:spPr>
      </p:pic>
      <p:pic>
        <p:nvPicPr>
          <p:cNvPr id="17" name="Image 16">
            <a:extLst>
              <a:ext uri="{FF2B5EF4-FFF2-40B4-BE49-F238E27FC236}">
                <a16:creationId xmlns:a16="http://schemas.microsoft.com/office/drawing/2014/main" id="{9B240E4F-6565-579B-98D1-F99B260E0C14}"/>
              </a:ext>
            </a:extLst>
          </p:cNvPr>
          <p:cNvPicPr>
            <a:picLocks noChangeAspect="1"/>
          </p:cNvPicPr>
          <p:nvPr/>
        </p:nvPicPr>
        <p:blipFill>
          <a:blip r:embed="rId6"/>
          <a:stretch>
            <a:fillRect/>
          </a:stretch>
        </p:blipFill>
        <p:spPr>
          <a:xfrm rot="5400000">
            <a:off x="6164743" y="2170095"/>
            <a:ext cx="315349" cy="497532"/>
          </a:xfrm>
          <a:prstGeom prst="rect">
            <a:avLst/>
          </a:prstGeom>
        </p:spPr>
      </p:pic>
      <p:pic>
        <p:nvPicPr>
          <p:cNvPr id="19" name="Image 18">
            <a:extLst>
              <a:ext uri="{FF2B5EF4-FFF2-40B4-BE49-F238E27FC236}">
                <a16:creationId xmlns:a16="http://schemas.microsoft.com/office/drawing/2014/main" id="{5D286B53-BE8C-3C3D-22F5-A003A2AC7C0F}"/>
              </a:ext>
            </a:extLst>
          </p:cNvPr>
          <p:cNvPicPr>
            <a:picLocks noChangeAspect="1"/>
          </p:cNvPicPr>
          <p:nvPr/>
        </p:nvPicPr>
        <p:blipFill>
          <a:blip r:embed="rId7"/>
          <a:stretch>
            <a:fillRect/>
          </a:stretch>
        </p:blipFill>
        <p:spPr>
          <a:xfrm rot="5829598">
            <a:off x="6092537" y="1978813"/>
            <a:ext cx="355183" cy="575870"/>
          </a:xfrm>
          <a:prstGeom prst="rect">
            <a:avLst/>
          </a:prstGeom>
        </p:spPr>
      </p:pic>
      <p:pic>
        <p:nvPicPr>
          <p:cNvPr id="20" name="Image 19">
            <a:extLst>
              <a:ext uri="{FF2B5EF4-FFF2-40B4-BE49-F238E27FC236}">
                <a16:creationId xmlns:a16="http://schemas.microsoft.com/office/drawing/2014/main" id="{F8BE6FDE-7E1B-83C4-BE74-62736957072A}"/>
              </a:ext>
            </a:extLst>
          </p:cNvPr>
          <p:cNvPicPr>
            <a:picLocks noChangeAspect="1"/>
          </p:cNvPicPr>
          <p:nvPr/>
        </p:nvPicPr>
        <p:blipFill>
          <a:blip r:embed="rId5"/>
          <a:stretch>
            <a:fillRect/>
          </a:stretch>
        </p:blipFill>
        <p:spPr>
          <a:xfrm rot="2407098">
            <a:off x="9381201" y="4648132"/>
            <a:ext cx="351885" cy="528245"/>
          </a:xfrm>
          <a:prstGeom prst="rect">
            <a:avLst/>
          </a:prstGeom>
        </p:spPr>
      </p:pic>
      <p:pic>
        <p:nvPicPr>
          <p:cNvPr id="22" name="Image 21">
            <a:extLst>
              <a:ext uri="{FF2B5EF4-FFF2-40B4-BE49-F238E27FC236}">
                <a16:creationId xmlns:a16="http://schemas.microsoft.com/office/drawing/2014/main" id="{345DDC6B-BE78-9DDC-F95C-D5DA969F1044}"/>
              </a:ext>
            </a:extLst>
          </p:cNvPr>
          <p:cNvPicPr>
            <a:picLocks noChangeAspect="1"/>
          </p:cNvPicPr>
          <p:nvPr/>
        </p:nvPicPr>
        <p:blipFill>
          <a:blip r:embed="rId6"/>
          <a:stretch>
            <a:fillRect/>
          </a:stretch>
        </p:blipFill>
        <p:spPr>
          <a:xfrm rot="5400000">
            <a:off x="9702602" y="4663488"/>
            <a:ext cx="315349" cy="497532"/>
          </a:xfrm>
          <a:prstGeom prst="rect">
            <a:avLst/>
          </a:prstGeom>
        </p:spPr>
      </p:pic>
      <p:pic>
        <p:nvPicPr>
          <p:cNvPr id="24" name="Image 23">
            <a:extLst>
              <a:ext uri="{FF2B5EF4-FFF2-40B4-BE49-F238E27FC236}">
                <a16:creationId xmlns:a16="http://schemas.microsoft.com/office/drawing/2014/main" id="{187751A0-A86F-09A5-211E-316CB6AB0794}"/>
              </a:ext>
            </a:extLst>
          </p:cNvPr>
          <p:cNvPicPr>
            <a:picLocks noChangeAspect="1"/>
          </p:cNvPicPr>
          <p:nvPr/>
        </p:nvPicPr>
        <p:blipFill>
          <a:blip r:embed="rId7"/>
          <a:stretch>
            <a:fillRect/>
          </a:stretch>
        </p:blipFill>
        <p:spPr>
          <a:xfrm rot="5829598">
            <a:off x="9630396" y="4472206"/>
            <a:ext cx="355183" cy="575870"/>
          </a:xfrm>
          <a:prstGeom prst="rect">
            <a:avLst/>
          </a:prstGeom>
        </p:spPr>
      </p:pic>
      <p:pic>
        <p:nvPicPr>
          <p:cNvPr id="25" name="Image 24">
            <a:extLst>
              <a:ext uri="{FF2B5EF4-FFF2-40B4-BE49-F238E27FC236}">
                <a16:creationId xmlns:a16="http://schemas.microsoft.com/office/drawing/2014/main" id="{E170C6FC-01A3-C0CC-2260-137D144366E5}"/>
              </a:ext>
            </a:extLst>
          </p:cNvPr>
          <p:cNvPicPr>
            <a:picLocks noChangeAspect="1"/>
          </p:cNvPicPr>
          <p:nvPr/>
        </p:nvPicPr>
        <p:blipFill>
          <a:blip r:embed="rId5"/>
          <a:stretch>
            <a:fillRect/>
          </a:stretch>
        </p:blipFill>
        <p:spPr>
          <a:xfrm rot="2407098">
            <a:off x="9878734" y="1888157"/>
            <a:ext cx="351885" cy="528245"/>
          </a:xfrm>
          <a:prstGeom prst="rect">
            <a:avLst/>
          </a:prstGeom>
        </p:spPr>
      </p:pic>
      <p:pic>
        <p:nvPicPr>
          <p:cNvPr id="26" name="Image 25">
            <a:extLst>
              <a:ext uri="{FF2B5EF4-FFF2-40B4-BE49-F238E27FC236}">
                <a16:creationId xmlns:a16="http://schemas.microsoft.com/office/drawing/2014/main" id="{F86D6500-B41D-0AE8-83F5-755578AD1D15}"/>
              </a:ext>
            </a:extLst>
          </p:cNvPr>
          <p:cNvPicPr>
            <a:picLocks noChangeAspect="1"/>
          </p:cNvPicPr>
          <p:nvPr/>
        </p:nvPicPr>
        <p:blipFill>
          <a:blip r:embed="rId6"/>
          <a:stretch>
            <a:fillRect/>
          </a:stretch>
        </p:blipFill>
        <p:spPr>
          <a:xfrm rot="5400000">
            <a:off x="10200135" y="1903513"/>
            <a:ext cx="315349" cy="497532"/>
          </a:xfrm>
          <a:prstGeom prst="rect">
            <a:avLst/>
          </a:prstGeom>
        </p:spPr>
      </p:pic>
      <p:pic>
        <p:nvPicPr>
          <p:cNvPr id="27" name="Image 26">
            <a:extLst>
              <a:ext uri="{FF2B5EF4-FFF2-40B4-BE49-F238E27FC236}">
                <a16:creationId xmlns:a16="http://schemas.microsoft.com/office/drawing/2014/main" id="{80068CB1-F022-853D-1A9D-E1A9514E6104}"/>
              </a:ext>
            </a:extLst>
          </p:cNvPr>
          <p:cNvPicPr>
            <a:picLocks noChangeAspect="1"/>
          </p:cNvPicPr>
          <p:nvPr/>
        </p:nvPicPr>
        <p:blipFill>
          <a:blip r:embed="rId7"/>
          <a:stretch>
            <a:fillRect/>
          </a:stretch>
        </p:blipFill>
        <p:spPr>
          <a:xfrm rot="5829598">
            <a:off x="10127929" y="1712231"/>
            <a:ext cx="355183" cy="575870"/>
          </a:xfrm>
          <a:prstGeom prst="rect">
            <a:avLst/>
          </a:prstGeom>
        </p:spPr>
      </p:pic>
      <p:sp>
        <p:nvSpPr>
          <p:cNvPr id="4" name="Titre 1">
            <a:extLst>
              <a:ext uri="{FF2B5EF4-FFF2-40B4-BE49-F238E27FC236}">
                <a16:creationId xmlns:a16="http://schemas.microsoft.com/office/drawing/2014/main" id="{7B59A0D9-D22E-B09B-F0C7-32C232A2BDF0}"/>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a:t>
            </a:r>
          </a:p>
        </p:txBody>
      </p:sp>
      <p:pic>
        <p:nvPicPr>
          <p:cNvPr id="7" name="Image 6" descr="Une image contenant noir, obscurité&#10;&#10;Le contenu généré par l’IA peut être incorrect.">
            <a:extLst>
              <a:ext uri="{FF2B5EF4-FFF2-40B4-BE49-F238E27FC236}">
                <a16:creationId xmlns:a16="http://schemas.microsoft.com/office/drawing/2014/main" id="{C1ACD24A-8F4C-4B6E-EE65-5C5928425421}"/>
              </a:ext>
            </a:extLst>
          </p:cNvPr>
          <p:cNvPicPr>
            <a:picLocks noChangeAspect="1"/>
          </p:cNvPicPr>
          <p:nvPr/>
        </p:nvPicPr>
        <p:blipFill>
          <a:blip r:embed="rId8"/>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190604034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E39D34BF-162E-15CA-43C8-CF5D2B089091}"/>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4727" y="1996394"/>
            <a:ext cx="1219098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dirty="0">
                <a:ln>
                  <a:solidFill>
                    <a:schemeClr val="bg1">
                      <a:lumMod val="75000"/>
                      <a:lumOff val="25000"/>
                      <a:alpha val="10000"/>
                    </a:schemeClr>
                  </a:solidFill>
                </a:ln>
                <a:solidFill>
                  <a:schemeClr val="bg1"/>
                </a:solidFill>
                <a:latin typeface="PODIUM Sharp 3.10" panose="00000806000000000000" pitchFamily="50" charset="0"/>
                <a:ea typeface="Lato"/>
                <a:cs typeface="Lato"/>
              </a:rPr>
              <a:t>Retracez le trajet du hacker dans les bureaux.</a:t>
            </a:r>
          </a:p>
          <a:p>
            <a:pPr algn="ctr"/>
            <a:endParaRPr lang="fr-FR" sz="2000" dirty="0">
              <a:ln>
                <a:solidFill>
                  <a:schemeClr val="bg1">
                    <a:lumMod val="75000"/>
                    <a:lumOff val="25000"/>
                    <a:alpha val="10000"/>
                  </a:schemeClr>
                </a:solidFill>
              </a:ln>
              <a:solidFill>
                <a:schemeClr val="bg1"/>
              </a:solidFill>
              <a:latin typeface="PODIUM Sharp 3.10" panose="00000806000000000000" pitchFamily="50" charset="0"/>
              <a:cs typeface="Lato" panose="020F0502020204030203" pitchFamily="34" charset="0"/>
            </a:endParaRPr>
          </a:p>
        </p:txBody>
      </p:sp>
      <p:cxnSp>
        <p:nvCxnSpPr>
          <p:cNvPr id="9" name="Connecteur droit 22">
            <a:extLst>
              <a:ext uri="{FF2B5EF4-FFF2-40B4-BE49-F238E27FC236}">
                <a16:creationId xmlns:a16="http://schemas.microsoft.com/office/drawing/2014/main" id="{C465E58E-ED4C-1623-5916-D322C4AA0643}"/>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2EA9FF4-ED53-7953-E87D-B683A0874A01}"/>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E577F7AA-68D9-D33C-03BF-CF74F98BAB9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3" name="Image 2" descr="Une image contenant dessin, croquis, clipart, illustration&#10;&#10;Description générée automatiquement">
            <a:extLst>
              <a:ext uri="{FF2B5EF4-FFF2-40B4-BE49-F238E27FC236}">
                <a16:creationId xmlns:a16="http://schemas.microsoft.com/office/drawing/2014/main" id="{BEE46FEE-AC91-5BBF-8CAE-51AC7EB14D69}"/>
              </a:ext>
            </a:extLst>
          </p:cNvPr>
          <p:cNvPicPr>
            <a:picLocks noChangeAspect="1"/>
          </p:cNvPicPr>
          <p:nvPr/>
        </p:nvPicPr>
        <p:blipFill>
          <a:blip r:embed="rId3"/>
          <a:stretch>
            <a:fillRect/>
          </a:stretch>
        </p:blipFill>
        <p:spPr>
          <a:xfrm>
            <a:off x="3049287" y="2894872"/>
            <a:ext cx="2261772" cy="3112858"/>
          </a:xfrm>
          <a:prstGeom prst="rect">
            <a:avLst/>
          </a:prstGeom>
        </p:spPr>
      </p:pic>
      <p:sp>
        <p:nvSpPr>
          <p:cNvPr id="4" name="Hexagone 3">
            <a:extLst>
              <a:ext uri="{FF2B5EF4-FFF2-40B4-BE49-F238E27FC236}">
                <a16:creationId xmlns:a16="http://schemas.microsoft.com/office/drawing/2014/main" id="{84E1ADD2-AB03-E888-683A-1FAE6CEEEC60}"/>
              </a:ext>
            </a:extLst>
          </p:cNvPr>
          <p:cNvSpPr/>
          <p:nvPr/>
        </p:nvSpPr>
        <p:spPr>
          <a:xfrm rot="5400000">
            <a:off x="7208765" y="382672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Hexagone 5">
            <a:extLst>
              <a:ext uri="{FF2B5EF4-FFF2-40B4-BE49-F238E27FC236}">
                <a16:creationId xmlns:a16="http://schemas.microsoft.com/office/drawing/2014/main" id="{81473EFD-DD6E-D4D5-D1B9-F13F34163A0A}"/>
              </a:ext>
            </a:extLst>
          </p:cNvPr>
          <p:cNvSpPr/>
          <p:nvPr/>
        </p:nvSpPr>
        <p:spPr>
          <a:xfrm rot="5400000">
            <a:off x="8604937" y="382672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22C0232D-4A37-8E96-FB22-EBFE0133C196}"/>
              </a:ext>
            </a:extLst>
          </p:cNvPr>
          <p:cNvSpPr/>
          <p:nvPr/>
        </p:nvSpPr>
        <p:spPr>
          <a:xfrm rot="5400000">
            <a:off x="5814722" y="3826725"/>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Hexagone 10">
            <a:extLst>
              <a:ext uri="{FF2B5EF4-FFF2-40B4-BE49-F238E27FC236}">
                <a16:creationId xmlns:a16="http://schemas.microsoft.com/office/drawing/2014/main" id="{2676E5BE-F0D3-C643-9D23-7F4F849CE3AD}"/>
              </a:ext>
            </a:extLst>
          </p:cNvPr>
          <p:cNvSpPr/>
          <p:nvPr/>
        </p:nvSpPr>
        <p:spPr>
          <a:xfrm rot="5400000">
            <a:off x="6510679" y="508233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Hexagone 12">
            <a:extLst>
              <a:ext uri="{FF2B5EF4-FFF2-40B4-BE49-F238E27FC236}">
                <a16:creationId xmlns:a16="http://schemas.microsoft.com/office/drawing/2014/main" id="{6C4F3235-6C03-27B3-F47B-0FB9B2E5532F}"/>
              </a:ext>
            </a:extLst>
          </p:cNvPr>
          <p:cNvSpPr/>
          <p:nvPr/>
        </p:nvSpPr>
        <p:spPr>
          <a:xfrm rot="5400000">
            <a:off x="7904722" y="508233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Hexagone 14">
            <a:extLst>
              <a:ext uri="{FF2B5EF4-FFF2-40B4-BE49-F238E27FC236}">
                <a16:creationId xmlns:a16="http://schemas.microsoft.com/office/drawing/2014/main" id="{3EFBF5C4-9282-EC35-A8C1-E7B7F3043F12}"/>
              </a:ext>
            </a:extLst>
          </p:cNvPr>
          <p:cNvSpPr/>
          <p:nvPr/>
        </p:nvSpPr>
        <p:spPr>
          <a:xfrm rot="5400000">
            <a:off x="6514972" y="257111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Hexagone 24">
            <a:extLst>
              <a:ext uri="{FF2B5EF4-FFF2-40B4-BE49-F238E27FC236}">
                <a16:creationId xmlns:a16="http://schemas.microsoft.com/office/drawing/2014/main" id="{2C979C9C-9B73-50B1-FDA3-E86659CDB529}"/>
              </a:ext>
            </a:extLst>
          </p:cNvPr>
          <p:cNvSpPr/>
          <p:nvPr/>
        </p:nvSpPr>
        <p:spPr>
          <a:xfrm rot="5400000">
            <a:off x="7909015" y="2571110"/>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5449019F-99A9-73D2-CE0D-83831433EFB2}"/>
              </a:ext>
            </a:extLst>
          </p:cNvPr>
          <p:cNvSpPr txBox="1"/>
          <p:nvPr/>
        </p:nvSpPr>
        <p:spPr>
          <a:xfrm>
            <a:off x="7426438" y="4101427"/>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27" name="ZoneTexte 26">
            <a:extLst>
              <a:ext uri="{FF2B5EF4-FFF2-40B4-BE49-F238E27FC236}">
                <a16:creationId xmlns:a16="http://schemas.microsoft.com/office/drawing/2014/main" id="{C5F94B54-E482-35B1-9277-6637E82EEC27}"/>
              </a:ext>
            </a:extLst>
          </p:cNvPr>
          <p:cNvSpPr txBox="1"/>
          <p:nvPr/>
        </p:nvSpPr>
        <p:spPr>
          <a:xfrm>
            <a:off x="8464055" y="4239926"/>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28" name="ZoneTexte 27">
            <a:extLst>
              <a:ext uri="{FF2B5EF4-FFF2-40B4-BE49-F238E27FC236}">
                <a16:creationId xmlns:a16="http://schemas.microsoft.com/office/drawing/2014/main" id="{AD8D3818-2E68-9B90-F5CE-604671076B27}"/>
              </a:ext>
            </a:extLst>
          </p:cNvPr>
          <p:cNvSpPr txBox="1"/>
          <p:nvPr/>
        </p:nvSpPr>
        <p:spPr>
          <a:xfrm>
            <a:off x="5673840" y="427128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29" name="ZoneTexte 28">
            <a:extLst>
              <a:ext uri="{FF2B5EF4-FFF2-40B4-BE49-F238E27FC236}">
                <a16:creationId xmlns:a16="http://schemas.microsoft.com/office/drawing/2014/main" id="{D26175B1-AB80-035B-0177-D5357EFD6A7F}"/>
              </a:ext>
            </a:extLst>
          </p:cNvPr>
          <p:cNvSpPr txBox="1"/>
          <p:nvPr/>
        </p:nvSpPr>
        <p:spPr>
          <a:xfrm>
            <a:off x="6369797" y="5536411"/>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30" name="ZoneTexte 29">
            <a:extLst>
              <a:ext uri="{FF2B5EF4-FFF2-40B4-BE49-F238E27FC236}">
                <a16:creationId xmlns:a16="http://schemas.microsoft.com/office/drawing/2014/main" id="{E82A1426-0CD0-0386-7566-B096236B036D}"/>
              </a:ext>
            </a:extLst>
          </p:cNvPr>
          <p:cNvSpPr txBox="1"/>
          <p:nvPr/>
        </p:nvSpPr>
        <p:spPr>
          <a:xfrm>
            <a:off x="8116897" y="5393152"/>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31" name="ZoneTexte 30">
            <a:extLst>
              <a:ext uri="{FF2B5EF4-FFF2-40B4-BE49-F238E27FC236}">
                <a16:creationId xmlns:a16="http://schemas.microsoft.com/office/drawing/2014/main" id="{8975CAEE-EA44-F3B2-1BA0-254A7378CC98}"/>
              </a:ext>
            </a:extLst>
          </p:cNvPr>
          <p:cNvSpPr txBox="1"/>
          <p:nvPr/>
        </p:nvSpPr>
        <p:spPr>
          <a:xfrm>
            <a:off x="6380460" y="3012129"/>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32" name="ZoneTexte 31">
            <a:extLst>
              <a:ext uri="{FF2B5EF4-FFF2-40B4-BE49-F238E27FC236}">
                <a16:creationId xmlns:a16="http://schemas.microsoft.com/office/drawing/2014/main" id="{AC4840AA-A23F-E95A-2499-15292248E597}"/>
              </a:ext>
            </a:extLst>
          </p:cNvPr>
          <p:cNvSpPr txBox="1"/>
          <p:nvPr/>
        </p:nvSpPr>
        <p:spPr>
          <a:xfrm>
            <a:off x="7774787" y="302043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3" name="Forme libre : forme 32">
            <a:extLst>
              <a:ext uri="{FF2B5EF4-FFF2-40B4-BE49-F238E27FC236}">
                <a16:creationId xmlns:a16="http://schemas.microsoft.com/office/drawing/2014/main" id="{30E6648C-46ED-3301-D948-E155F3131C8F}"/>
              </a:ext>
            </a:extLst>
          </p:cNvPr>
          <p:cNvSpPr/>
          <p:nvPr/>
        </p:nvSpPr>
        <p:spPr>
          <a:xfrm>
            <a:off x="6738253" y="3516086"/>
            <a:ext cx="3461661" cy="2998175"/>
          </a:xfrm>
          <a:custGeom>
            <a:avLst/>
            <a:gdLst>
              <a:gd name="csX0" fmla="*/ 10890 w 3461661"/>
              <a:gd name="csY0" fmla="*/ 2993571 h 2998175"/>
              <a:gd name="csX1" fmla="*/ 119747 w 3461661"/>
              <a:gd name="csY1" fmla="*/ 2819400 h 2998175"/>
              <a:gd name="csX2" fmla="*/ 217718 w 3461661"/>
              <a:gd name="csY2" fmla="*/ 2710543 h 2998175"/>
              <a:gd name="csX3" fmla="*/ 304804 w 3461661"/>
              <a:gd name="csY3" fmla="*/ 2590800 h 2998175"/>
              <a:gd name="csX4" fmla="*/ 598718 w 3461661"/>
              <a:gd name="csY4" fmla="*/ 2405743 h 2998175"/>
              <a:gd name="csX5" fmla="*/ 729347 w 3461661"/>
              <a:gd name="csY5" fmla="*/ 2318657 h 2998175"/>
              <a:gd name="csX6" fmla="*/ 849090 w 3461661"/>
              <a:gd name="csY6" fmla="*/ 2275114 h 2998175"/>
              <a:gd name="csX7" fmla="*/ 1110347 w 3461661"/>
              <a:gd name="csY7" fmla="*/ 2231571 h 2998175"/>
              <a:gd name="csX8" fmla="*/ 1556661 w 3461661"/>
              <a:gd name="csY8" fmla="*/ 2177143 h 2998175"/>
              <a:gd name="csX9" fmla="*/ 1741718 w 3461661"/>
              <a:gd name="csY9" fmla="*/ 2046514 h 2998175"/>
              <a:gd name="csX10" fmla="*/ 1796147 w 3461661"/>
              <a:gd name="csY10" fmla="*/ 1894114 h 2998175"/>
              <a:gd name="csX11" fmla="*/ 1817918 w 3461661"/>
              <a:gd name="csY11" fmla="*/ 1654628 h 2998175"/>
              <a:gd name="csX12" fmla="*/ 1676404 w 3461661"/>
              <a:gd name="csY12" fmla="*/ 1306285 h 2998175"/>
              <a:gd name="csX13" fmla="*/ 1611090 w 3461661"/>
              <a:gd name="csY13" fmla="*/ 1230085 h 2998175"/>
              <a:gd name="csX14" fmla="*/ 1567547 w 3461661"/>
              <a:gd name="csY14" fmla="*/ 1219200 h 2998175"/>
              <a:gd name="csX15" fmla="*/ 1502233 w 3461661"/>
              <a:gd name="csY15" fmla="*/ 1208314 h 2998175"/>
              <a:gd name="csX16" fmla="*/ 1284518 w 3461661"/>
              <a:gd name="csY16" fmla="*/ 1143000 h 2998175"/>
              <a:gd name="csX17" fmla="*/ 1023261 w 3461661"/>
              <a:gd name="csY17" fmla="*/ 1077685 h 2998175"/>
              <a:gd name="csX18" fmla="*/ 533404 w 3461661"/>
              <a:gd name="csY18" fmla="*/ 1023257 h 2998175"/>
              <a:gd name="csX19" fmla="*/ 293918 w 3461661"/>
              <a:gd name="csY19" fmla="*/ 892628 h 2998175"/>
              <a:gd name="csX20" fmla="*/ 195947 w 3461661"/>
              <a:gd name="csY20" fmla="*/ 794657 h 2998175"/>
              <a:gd name="csX21" fmla="*/ 152404 w 3461661"/>
              <a:gd name="csY21" fmla="*/ 696685 h 2998175"/>
              <a:gd name="csX22" fmla="*/ 152404 w 3461661"/>
              <a:gd name="csY22" fmla="*/ 478971 h 2998175"/>
              <a:gd name="csX23" fmla="*/ 185061 w 3461661"/>
              <a:gd name="csY23" fmla="*/ 381000 h 2998175"/>
              <a:gd name="csX24" fmla="*/ 206833 w 3461661"/>
              <a:gd name="csY24" fmla="*/ 304800 h 2998175"/>
              <a:gd name="csX25" fmla="*/ 315690 w 3461661"/>
              <a:gd name="csY25" fmla="*/ 206828 h 2998175"/>
              <a:gd name="csX26" fmla="*/ 468090 w 3461661"/>
              <a:gd name="csY26" fmla="*/ 87085 h 2998175"/>
              <a:gd name="csX27" fmla="*/ 740233 w 3461661"/>
              <a:gd name="csY27" fmla="*/ 163285 h 2998175"/>
              <a:gd name="csX28" fmla="*/ 903518 w 3461661"/>
              <a:gd name="csY28" fmla="*/ 272143 h 2998175"/>
              <a:gd name="csX29" fmla="*/ 990604 w 3461661"/>
              <a:gd name="csY29" fmla="*/ 315685 h 2998175"/>
              <a:gd name="csX30" fmla="*/ 1034147 w 3461661"/>
              <a:gd name="csY30" fmla="*/ 370114 h 2998175"/>
              <a:gd name="csX31" fmla="*/ 1077690 w 3461661"/>
              <a:gd name="csY31" fmla="*/ 435428 h 2998175"/>
              <a:gd name="csX32" fmla="*/ 1153890 w 3461661"/>
              <a:gd name="csY32" fmla="*/ 511628 h 2998175"/>
              <a:gd name="csX33" fmla="*/ 1230090 w 3461661"/>
              <a:gd name="csY33" fmla="*/ 587828 h 2998175"/>
              <a:gd name="csX34" fmla="*/ 1262747 w 3461661"/>
              <a:gd name="csY34" fmla="*/ 576943 h 2998175"/>
              <a:gd name="csX35" fmla="*/ 1480461 w 3461661"/>
              <a:gd name="csY35" fmla="*/ 348343 h 2998175"/>
              <a:gd name="csX36" fmla="*/ 1665518 w 3461661"/>
              <a:gd name="csY36" fmla="*/ 174171 h 2998175"/>
              <a:gd name="csX37" fmla="*/ 1698176 w 3461661"/>
              <a:gd name="csY37" fmla="*/ 119743 h 2998175"/>
              <a:gd name="csX38" fmla="*/ 1730833 w 3461661"/>
              <a:gd name="csY38" fmla="*/ 87085 h 2998175"/>
              <a:gd name="csX39" fmla="*/ 1861461 w 3461661"/>
              <a:gd name="csY39" fmla="*/ 108857 h 2998175"/>
              <a:gd name="csX40" fmla="*/ 1992090 w 3461661"/>
              <a:gd name="csY40" fmla="*/ 174171 h 2998175"/>
              <a:gd name="csX41" fmla="*/ 2090061 w 3461661"/>
              <a:gd name="csY41" fmla="*/ 217714 h 2998175"/>
              <a:gd name="csX42" fmla="*/ 2329547 w 3461661"/>
              <a:gd name="csY42" fmla="*/ 478971 h 2998175"/>
              <a:gd name="csX43" fmla="*/ 2405747 w 3461661"/>
              <a:gd name="csY43" fmla="*/ 653143 h 2998175"/>
              <a:gd name="csX44" fmla="*/ 2645233 w 3461661"/>
              <a:gd name="csY44" fmla="*/ 968828 h 2998175"/>
              <a:gd name="csX45" fmla="*/ 2732318 w 3461661"/>
              <a:gd name="csY45" fmla="*/ 1012371 h 2998175"/>
              <a:gd name="csX46" fmla="*/ 2928261 w 3461661"/>
              <a:gd name="csY46" fmla="*/ 1001485 h 2998175"/>
              <a:gd name="csX47" fmla="*/ 3102433 w 3461661"/>
              <a:gd name="csY47" fmla="*/ 849085 h 2998175"/>
              <a:gd name="csX48" fmla="*/ 3233061 w 3461661"/>
              <a:gd name="csY48" fmla="*/ 424543 h 2998175"/>
              <a:gd name="csX49" fmla="*/ 3276604 w 3461661"/>
              <a:gd name="csY49" fmla="*/ 217714 h 2998175"/>
              <a:gd name="csX50" fmla="*/ 3287490 w 3461661"/>
              <a:gd name="csY50" fmla="*/ 174171 h 2998175"/>
              <a:gd name="csX51" fmla="*/ 3352804 w 3461661"/>
              <a:gd name="csY51" fmla="*/ 54428 h 2998175"/>
              <a:gd name="csX52" fmla="*/ 3407233 w 3461661"/>
              <a:gd name="csY52" fmla="*/ 21771 h 2998175"/>
              <a:gd name="csX53" fmla="*/ 3461661 w 3461661"/>
              <a:gd name="csY53" fmla="*/ 0 h 29981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Lst>
            <a:rect l="l" t="t" r="r" b="b"/>
            <a:pathLst>
              <a:path w="3461661" h="2998175" extrusionOk="0">
                <a:moveTo>
                  <a:pt x="10890" y="2993571"/>
                </a:moveTo>
                <a:cubicBezTo>
                  <a:pt x="235148" y="2695701"/>
                  <a:pt x="-154688" y="3093589"/>
                  <a:pt x="119747" y="2819400"/>
                </a:cubicBezTo>
                <a:cubicBezTo>
                  <a:pt x="156854" y="2788159"/>
                  <a:pt x="186617" y="2756114"/>
                  <a:pt x="217718" y="2710543"/>
                </a:cubicBezTo>
                <a:cubicBezTo>
                  <a:pt x="248027" y="2676291"/>
                  <a:pt x="264061" y="2624190"/>
                  <a:pt x="304804" y="2590800"/>
                </a:cubicBezTo>
                <a:cubicBezTo>
                  <a:pt x="402823" y="2515469"/>
                  <a:pt x="511377" y="2500634"/>
                  <a:pt x="598718" y="2405743"/>
                </a:cubicBezTo>
                <a:cubicBezTo>
                  <a:pt x="634906" y="2383947"/>
                  <a:pt x="680304" y="2344893"/>
                  <a:pt x="729347" y="2318657"/>
                </a:cubicBezTo>
                <a:cubicBezTo>
                  <a:pt x="776386" y="2299597"/>
                  <a:pt x="809526" y="2298122"/>
                  <a:pt x="849090" y="2275114"/>
                </a:cubicBezTo>
                <a:cubicBezTo>
                  <a:pt x="883672" y="2270993"/>
                  <a:pt x="1078037" y="2236542"/>
                  <a:pt x="1110347" y="2231571"/>
                </a:cubicBezTo>
                <a:cubicBezTo>
                  <a:pt x="1260393" y="2172552"/>
                  <a:pt x="1436034" y="2234443"/>
                  <a:pt x="1556661" y="2177143"/>
                </a:cubicBezTo>
                <a:cubicBezTo>
                  <a:pt x="1584863" y="2160791"/>
                  <a:pt x="1706373" y="2086992"/>
                  <a:pt x="1741718" y="2046514"/>
                </a:cubicBezTo>
                <a:cubicBezTo>
                  <a:pt x="1780205" y="2005934"/>
                  <a:pt x="1781799" y="1956350"/>
                  <a:pt x="1796147" y="1894114"/>
                </a:cubicBezTo>
                <a:cubicBezTo>
                  <a:pt x="1785352" y="1810330"/>
                  <a:pt x="1818615" y="1736209"/>
                  <a:pt x="1817918" y="1654628"/>
                </a:cubicBezTo>
                <a:cubicBezTo>
                  <a:pt x="1802916" y="1532073"/>
                  <a:pt x="1729368" y="1400434"/>
                  <a:pt x="1676404" y="1306285"/>
                </a:cubicBezTo>
                <a:cubicBezTo>
                  <a:pt x="1654548" y="1278378"/>
                  <a:pt x="1632036" y="1247020"/>
                  <a:pt x="1611090" y="1230085"/>
                </a:cubicBezTo>
                <a:cubicBezTo>
                  <a:pt x="1600299" y="1220358"/>
                  <a:pt x="1582523" y="1221903"/>
                  <a:pt x="1567547" y="1219200"/>
                </a:cubicBezTo>
                <a:cubicBezTo>
                  <a:pt x="1542988" y="1216414"/>
                  <a:pt x="1522010" y="1209449"/>
                  <a:pt x="1502233" y="1208314"/>
                </a:cubicBezTo>
                <a:cubicBezTo>
                  <a:pt x="1394542" y="1150469"/>
                  <a:pt x="1450678" y="1195304"/>
                  <a:pt x="1284518" y="1143000"/>
                </a:cubicBezTo>
                <a:cubicBezTo>
                  <a:pt x="1218856" y="1112463"/>
                  <a:pt x="1105387" y="1083167"/>
                  <a:pt x="1023261" y="1077685"/>
                </a:cubicBezTo>
                <a:cubicBezTo>
                  <a:pt x="860511" y="1055237"/>
                  <a:pt x="533404" y="1023258"/>
                  <a:pt x="533404" y="1023257"/>
                </a:cubicBezTo>
                <a:cubicBezTo>
                  <a:pt x="400602" y="965527"/>
                  <a:pt x="433588" y="996643"/>
                  <a:pt x="293918" y="892628"/>
                </a:cubicBezTo>
                <a:cubicBezTo>
                  <a:pt x="258877" y="869140"/>
                  <a:pt x="210550" y="831371"/>
                  <a:pt x="195947" y="794657"/>
                </a:cubicBezTo>
                <a:cubicBezTo>
                  <a:pt x="178685" y="764381"/>
                  <a:pt x="163397" y="727915"/>
                  <a:pt x="152404" y="696685"/>
                </a:cubicBezTo>
                <a:cubicBezTo>
                  <a:pt x="138635" y="608673"/>
                  <a:pt x="131739" y="577920"/>
                  <a:pt x="152404" y="478971"/>
                </a:cubicBezTo>
                <a:cubicBezTo>
                  <a:pt x="157559" y="445279"/>
                  <a:pt x="177260" y="416954"/>
                  <a:pt x="185061" y="381000"/>
                </a:cubicBezTo>
                <a:cubicBezTo>
                  <a:pt x="187403" y="350260"/>
                  <a:pt x="194627" y="320949"/>
                  <a:pt x="206833" y="304800"/>
                </a:cubicBezTo>
                <a:cubicBezTo>
                  <a:pt x="235406" y="256349"/>
                  <a:pt x="278031" y="241451"/>
                  <a:pt x="315690" y="206828"/>
                </a:cubicBezTo>
                <a:cubicBezTo>
                  <a:pt x="365321" y="165469"/>
                  <a:pt x="468090" y="87085"/>
                  <a:pt x="468090" y="87085"/>
                </a:cubicBezTo>
                <a:cubicBezTo>
                  <a:pt x="566926" y="91970"/>
                  <a:pt x="654358" y="123675"/>
                  <a:pt x="740233" y="163285"/>
                </a:cubicBezTo>
                <a:cubicBezTo>
                  <a:pt x="809579" y="187664"/>
                  <a:pt x="833496" y="230312"/>
                  <a:pt x="903518" y="272143"/>
                </a:cubicBezTo>
                <a:cubicBezTo>
                  <a:pt x="929664" y="288189"/>
                  <a:pt x="958052" y="293889"/>
                  <a:pt x="990604" y="315685"/>
                </a:cubicBezTo>
                <a:cubicBezTo>
                  <a:pt x="1002008" y="332392"/>
                  <a:pt x="1019578" y="351798"/>
                  <a:pt x="1034147" y="370114"/>
                </a:cubicBezTo>
                <a:cubicBezTo>
                  <a:pt x="1045915" y="394834"/>
                  <a:pt x="1054562" y="413740"/>
                  <a:pt x="1077690" y="435428"/>
                </a:cubicBezTo>
                <a:cubicBezTo>
                  <a:pt x="1108384" y="456948"/>
                  <a:pt x="1118190" y="488459"/>
                  <a:pt x="1153890" y="511628"/>
                </a:cubicBezTo>
                <a:cubicBezTo>
                  <a:pt x="1171698" y="556068"/>
                  <a:pt x="1171164" y="572232"/>
                  <a:pt x="1230090" y="587828"/>
                </a:cubicBezTo>
                <a:cubicBezTo>
                  <a:pt x="1241251" y="591083"/>
                  <a:pt x="1251675" y="580360"/>
                  <a:pt x="1262747" y="576943"/>
                </a:cubicBezTo>
                <a:cubicBezTo>
                  <a:pt x="1344000" y="485001"/>
                  <a:pt x="1405069" y="415045"/>
                  <a:pt x="1480461" y="348343"/>
                </a:cubicBezTo>
                <a:cubicBezTo>
                  <a:pt x="1546463" y="272916"/>
                  <a:pt x="1618798" y="241965"/>
                  <a:pt x="1665518" y="174171"/>
                </a:cubicBezTo>
                <a:cubicBezTo>
                  <a:pt x="1677973" y="162432"/>
                  <a:pt x="1688247" y="141713"/>
                  <a:pt x="1698176" y="119743"/>
                </a:cubicBezTo>
                <a:cubicBezTo>
                  <a:pt x="1709239" y="104007"/>
                  <a:pt x="1722311" y="100507"/>
                  <a:pt x="1730833" y="87085"/>
                </a:cubicBezTo>
                <a:cubicBezTo>
                  <a:pt x="1783300" y="102640"/>
                  <a:pt x="1819274" y="94008"/>
                  <a:pt x="1861461" y="108857"/>
                </a:cubicBezTo>
                <a:cubicBezTo>
                  <a:pt x="1910424" y="133647"/>
                  <a:pt x="1956658" y="161066"/>
                  <a:pt x="1992090" y="174171"/>
                </a:cubicBezTo>
                <a:cubicBezTo>
                  <a:pt x="2023051" y="189848"/>
                  <a:pt x="2058024" y="212205"/>
                  <a:pt x="2090061" y="217714"/>
                </a:cubicBezTo>
                <a:cubicBezTo>
                  <a:pt x="2136664" y="249536"/>
                  <a:pt x="2273892" y="403689"/>
                  <a:pt x="2329547" y="478971"/>
                </a:cubicBezTo>
                <a:cubicBezTo>
                  <a:pt x="2363233" y="542791"/>
                  <a:pt x="2378804" y="591336"/>
                  <a:pt x="2405747" y="653143"/>
                </a:cubicBezTo>
                <a:cubicBezTo>
                  <a:pt x="2470762" y="778088"/>
                  <a:pt x="2525757" y="882200"/>
                  <a:pt x="2645233" y="968828"/>
                </a:cubicBezTo>
                <a:cubicBezTo>
                  <a:pt x="2668123" y="993374"/>
                  <a:pt x="2711365" y="994974"/>
                  <a:pt x="2732318" y="1012371"/>
                </a:cubicBezTo>
                <a:cubicBezTo>
                  <a:pt x="2806186" y="1001933"/>
                  <a:pt x="2847400" y="1011601"/>
                  <a:pt x="2928261" y="1001485"/>
                </a:cubicBezTo>
                <a:cubicBezTo>
                  <a:pt x="2971258" y="988297"/>
                  <a:pt x="3074240" y="867844"/>
                  <a:pt x="3102433" y="849085"/>
                </a:cubicBezTo>
                <a:cubicBezTo>
                  <a:pt x="3179388" y="676032"/>
                  <a:pt x="3190291" y="644162"/>
                  <a:pt x="3233061" y="424543"/>
                </a:cubicBezTo>
                <a:cubicBezTo>
                  <a:pt x="3244395" y="356563"/>
                  <a:pt x="3261970" y="303616"/>
                  <a:pt x="3276604" y="217714"/>
                </a:cubicBezTo>
                <a:cubicBezTo>
                  <a:pt x="3281127" y="201907"/>
                  <a:pt x="3281998" y="187711"/>
                  <a:pt x="3287490" y="174171"/>
                </a:cubicBezTo>
                <a:cubicBezTo>
                  <a:pt x="3292151" y="163128"/>
                  <a:pt x="3336807" y="63849"/>
                  <a:pt x="3352804" y="54428"/>
                </a:cubicBezTo>
                <a:cubicBezTo>
                  <a:pt x="3367761" y="41639"/>
                  <a:pt x="3386897" y="32068"/>
                  <a:pt x="3407233" y="21771"/>
                </a:cubicBezTo>
                <a:cubicBezTo>
                  <a:pt x="3424710" y="13033"/>
                  <a:pt x="3461660" y="0"/>
                  <a:pt x="3461661" y="0"/>
                </a:cubicBezTo>
              </a:path>
            </a:pathLst>
          </a:custGeom>
          <a:noFill/>
          <a:ln w="57150">
            <a:solidFill>
              <a:srgbClr val="C00000"/>
            </a:solidFill>
            <a:prstDash val="dash"/>
            <a:extLst>
              <a:ext uri="{C807C97D-BFC1-408E-A445-0C87EB9F89A2}">
                <ask:lineSketchStyleProps xmlns:ask="http://schemas.microsoft.com/office/drawing/2018/sketchyshapes" sd="3694350161">
                  <a:custGeom>
                    <a:avLst/>
                    <a:gdLst>
                      <a:gd name="connsiteX0" fmla="*/ 10890 w 3461661"/>
                      <a:gd name="connsiteY0" fmla="*/ 2993571 h 2998175"/>
                      <a:gd name="connsiteX1" fmla="*/ 119747 w 3461661"/>
                      <a:gd name="connsiteY1" fmla="*/ 2819400 h 2998175"/>
                      <a:gd name="connsiteX2" fmla="*/ 217718 w 3461661"/>
                      <a:gd name="connsiteY2" fmla="*/ 2710543 h 2998175"/>
                      <a:gd name="connsiteX3" fmla="*/ 304804 w 3461661"/>
                      <a:gd name="connsiteY3" fmla="*/ 2590800 h 2998175"/>
                      <a:gd name="connsiteX4" fmla="*/ 598718 w 3461661"/>
                      <a:gd name="connsiteY4" fmla="*/ 2405743 h 2998175"/>
                      <a:gd name="connsiteX5" fmla="*/ 729347 w 3461661"/>
                      <a:gd name="connsiteY5" fmla="*/ 2318657 h 2998175"/>
                      <a:gd name="connsiteX6" fmla="*/ 849090 w 3461661"/>
                      <a:gd name="connsiteY6" fmla="*/ 2275114 h 2998175"/>
                      <a:gd name="connsiteX7" fmla="*/ 1110347 w 3461661"/>
                      <a:gd name="connsiteY7" fmla="*/ 2231571 h 2998175"/>
                      <a:gd name="connsiteX8" fmla="*/ 1556661 w 3461661"/>
                      <a:gd name="connsiteY8" fmla="*/ 2177143 h 2998175"/>
                      <a:gd name="connsiteX9" fmla="*/ 1741718 w 3461661"/>
                      <a:gd name="connsiteY9" fmla="*/ 2046514 h 2998175"/>
                      <a:gd name="connsiteX10" fmla="*/ 1796147 w 3461661"/>
                      <a:gd name="connsiteY10" fmla="*/ 1894114 h 2998175"/>
                      <a:gd name="connsiteX11" fmla="*/ 1817918 w 3461661"/>
                      <a:gd name="connsiteY11" fmla="*/ 1654628 h 2998175"/>
                      <a:gd name="connsiteX12" fmla="*/ 1676404 w 3461661"/>
                      <a:gd name="connsiteY12" fmla="*/ 1306285 h 2998175"/>
                      <a:gd name="connsiteX13" fmla="*/ 1611090 w 3461661"/>
                      <a:gd name="connsiteY13" fmla="*/ 1230085 h 2998175"/>
                      <a:gd name="connsiteX14" fmla="*/ 1567547 w 3461661"/>
                      <a:gd name="connsiteY14" fmla="*/ 1219200 h 2998175"/>
                      <a:gd name="connsiteX15" fmla="*/ 1502233 w 3461661"/>
                      <a:gd name="connsiteY15" fmla="*/ 1208314 h 2998175"/>
                      <a:gd name="connsiteX16" fmla="*/ 1284518 w 3461661"/>
                      <a:gd name="connsiteY16" fmla="*/ 1143000 h 2998175"/>
                      <a:gd name="connsiteX17" fmla="*/ 1023261 w 3461661"/>
                      <a:gd name="connsiteY17" fmla="*/ 1077685 h 2998175"/>
                      <a:gd name="connsiteX18" fmla="*/ 533404 w 3461661"/>
                      <a:gd name="connsiteY18" fmla="*/ 1023257 h 2998175"/>
                      <a:gd name="connsiteX19" fmla="*/ 293918 w 3461661"/>
                      <a:gd name="connsiteY19" fmla="*/ 892628 h 2998175"/>
                      <a:gd name="connsiteX20" fmla="*/ 195947 w 3461661"/>
                      <a:gd name="connsiteY20" fmla="*/ 794657 h 2998175"/>
                      <a:gd name="connsiteX21" fmla="*/ 152404 w 3461661"/>
                      <a:gd name="connsiteY21" fmla="*/ 696685 h 2998175"/>
                      <a:gd name="connsiteX22" fmla="*/ 152404 w 3461661"/>
                      <a:gd name="connsiteY22" fmla="*/ 478971 h 2998175"/>
                      <a:gd name="connsiteX23" fmla="*/ 185061 w 3461661"/>
                      <a:gd name="connsiteY23" fmla="*/ 381000 h 2998175"/>
                      <a:gd name="connsiteX24" fmla="*/ 206833 w 3461661"/>
                      <a:gd name="connsiteY24" fmla="*/ 304800 h 2998175"/>
                      <a:gd name="connsiteX25" fmla="*/ 315690 w 3461661"/>
                      <a:gd name="connsiteY25" fmla="*/ 206828 h 2998175"/>
                      <a:gd name="connsiteX26" fmla="*/ 468090 w 3461661"/>
                      <a:gd name="connsiteY26" fmla="*/ 87085 h 2998175"/>
                      <a:gd name="connsiteX27" fmla="*/ 740233 w 3461661"/>
                      <a:gd name="connsiteY27" fmla="*/ 163285 h 2998175"/>
                      <a:gd name="connsiteX28" fmla="*/ 903518 w 3461661"/>
                      <a:gd name="connsiteY28" fmla="*/ 272143 h 2998175"/>
                      <a:gd name="connsiteX29" fmla="*/ 990604 w 3461661"/>
                      <a:gd name="connsiteY29" fmla="*/ 315685 h 2998175"/>
                      <a:gd name="connsiteX30" fmla="*/ 1034147 w 3461661"/>
                      <a:gd name="connsiteY30" fmla="*/ 370114 h 2998175"/>
                      <a:gd name="connsiteX31" fmla="*/ 1077690 w 3461661"/>
                      <a:gd name="connsiteY31" fmla="*/ 435428 h 2998175"/>
                      <a:gd name="connsiteX32" fmla="*/ 1153890 w 3461661"/>
                      <a:gd name="connsiteY32" fmla="*/ 511628 h 2998175"/>
                      <a:gd name="connsiteX33" fmla="*/ 1230090 w 3461661"/>
                      <a:gd name="connsiteY33" fmla="*/ 587828 h 2998175"/>
                      <a:gd name="connsiteX34" fmla="*/ 1262747 w 3461661"/>
                      <a:gd name="connsiteY34" fmla="*/ 576943 h 2998175"/>
                      <a:gd name="connsiteX35" fmla="*/ 1480461 w 3461661"/>
                      <a:gd name="connsiteY35" fmla="*/ 348343 h 2998175"/>
                      <a:gd name="connsiteX36" fmla="*/ 1665518 w 3461661"/>
                      <a:gd name="connsiteY36" fmla="*/ 174171 h 2998175"/>
                      <a:gd name="connsiteX37" fmla="*/ 1698176 w 3461661"/>
                      <a:gd name="connsiteY37" fmla="*/ 119743 h 2998175"/>
                      <a:gd name="connsiteX38" fmla="*/ 1730833 w 3461661"/>
                      <a:gd name="connsiteY38" fmla="*/ 87085 h 2998175"/>
                      <a:gd name="connsiteX39" fmla="*/ 1861461 w 3461661"/>
                      <a:gd name="connsiteY39" fmla="*/ 108857 h 2998175"/>
                      <a:gd name="connsiteX40" fmla="*/ 1992090 w 3461661"/>
                      <a:gd name="connsiteY40" fmla="*/ 174171 h 2998175"/>
                      <a:gd name="connsiteX41" fmla="*/ 2090061 w 3461661"/>
                      <a:gd name="connsiteY41" fmla="*/ 217714 h 2998175"/>
                      <a:gd name="connsiteX42" fmla="*/ 2329547 w 3461661"/>
                      <a:gd name="connsiteY42" fmla="*/ 478971 h 2998175"/>
                      <a:gd name="connsiteX43" fmla="*/ 2405747 w 3461661"/>
                      <a:gd name="connsiteY43" fmla="*/ 653143 h 2998175"/>
                      <a:gd name="connsiteX44" fmla="*/ 2645233 w 3461661"/>
                      <a:gd name="connsiteY44" fmla="*/ 968828 h 2998175"/>
                      <a:gd name="connsiteX45" fmla="*/ 2732318 w 3461661"/>
                      <a:gd name="connsiteY45" fmla="*/ 1012371 h 2998175"/>
                      <a:gd name="connsiteX46" fmla="*/ 2928261 w 3461661"/>
                      <a:gd name="connsiteY46" fmla="*/ 1001485 h 2998175"/>
                      <a:gd name="connsiteX47" fmla="*/ 3102433 w 3461661"/>
                      <a:gd name="connsiteY47" fmla="*/ 849085 h 2998175"/>
                      <a:gd name="connsiteX48" fmla="*/ 3233061 w 3461661"/>
                      <a:gd name="connsiteY48" fmla="*/ 424543 h 2998175"/>
                      <a:gd name="connsiteX49" fmla="*/ 3276604 w 3461661"/>
                      <a:gd name="connsiteY49" fmla="*/ 217714 h 2998175"/>
                      <a:gd name="connsiteX50" fmla="*/ 3287490 w 3461661"/>
                      <a:gd name="connsiteY50" fmla="*/ 174171 h 2998175"/>
                      <a:gd name="connsiteX51" fmla="*/ 3352804 w 3461661"/>
                      <a:gd name="connsiteY51" fmla="*/ 54428 h 2998175"/>
                      <a:gd name="connsiteX52" fmla="*/ 3407233 w 3461661"/>
                      <a:gd name="connsiteY52" fmla="*/ 21771 h 2998175"/>
                      <a:gd name="connsiteX53" fmla="*/ 3461661 w 3461661"/>
                      <a:gd name="connsiteY53" fmla="*/ 0 h 299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461661" h="2998175">
                        <a:moveTo>
                          <a:pt x="10890" y="2993571"/>
                        </a:moveTo>
                        <a:cubicBezTo>
                          <a:pt x="195666" y="2762604"/>
                          <a:pt x="-177486" y="3235528"/>
                          <a:pt x="119747" y="2819400"/>
                        </a:cubicBezTo>
                        <a:cubicBezTo>
                          <a:pt x="148121" y="2779676"/>
                          <a:pt x="187002" y="2748486"/>
                          <a:pt x="217718" y="2710543"/>
                        </a:cubicBezTo>
                        <a:cubicBezTo>
                          <a:pt x="248771" y="2672183"/>
                          <a:pt x="266265" y="2621631"/>
                          <a:pt x="304804" y="2590800"/>
                        </a:cubicBezTo>
                        <a:cubicBezTo>
                          <a:pt x="395208" y="2518477"/>
                          <a:pt x="502389" y="2469963"/>
                          <a:pt x="598718" y="2405743"/>
                        </a:cubicBezTo>
                        <a:cubicBezTo>
                          <a:pt x="642261" y="2376714"/>
                          <a:pt x="682950" y="2342864"/>
                          <a:pt x="729347" y="2318657"/>
                        </a:cubicBezTo>
                        <a:cubicBezTo>
                          <a:pt x="767001" y="2299011"/>
                          <a:pt x="808115" y="2286289"/>
                          <a:pt x="849090" y="2275114"/>
                        </a:cubicBezTo>
                        <a:cubicBezTo>
                          <a:pt x="883753" y="2265661"/>
                          <a:pt x="1084069" y="2234977"/>
                          <a:pt x="1110347" y="2231571"/>
                        </a:cubicBezTo>
                        <a:lnTo>
                          <a:pt x="1556661" y="2177143"/>
                        </a:lnTo>
                        <a:cubicBezTo>
                          <a:pt x="1588491" y="2158575"/>
                          <a:pt x="1713213" y="2100674"/>
                          <a:pt x="1741718" y="2046514"/>
                        </a:cubicBezTo>
                        <a:cubicBezTo>
                          <a:pt x="1766842" y="1998779"/>
                          <a:pt x="1778004" y="1944914"/>
                          <a:pt x="1796147" y="1894114"/>
                        </a:cubicBezTo>
                        <a:cubicBezTo>
                          <a:pt x="1803404" y="1814285"/>
                          <a:pt x="1822131" y="1734675"/>
                          <a:pt x="1817918" y="1654628"/>
                        </a:cubicBezTo>
                        <a:cubicBezTo>
                          <a:pt x="1811088" y="1524855"/>
                          <a:pt x="1744868" y="1411264"/>
                          <a:pt x="1676404" y="1306285"/>
                        </a:cubicBezTo>
                        <a:cubicBezTo>
                          <a:pt x="1658129" y="1278264"/>
                          <a:pt x="1637213" y="1250983"/>
                          <a:pt x="1611090" y="1230085"/>
                        </a:cubicBezTo>
                        <a:cubicBezTo>
                          <a:pt x="1599407" y="1220739"/>
                          <a:pt x="1582217" y="1222134"/>
                          <a:pt x="1567547" y="1219200"/>
                        </a:cubicBezTo>
                        <a:cubicBezTo>
                          <a:pt x="1545904" y="1214871"/>
                          <a:pt x="1524004" y="1211943"/>
                          <a:pt x="1502233" y="1208314"/>
                        </a:cubicBezTo>
                        <a:cubicBezTo>
                          <a:pt x="1371180" y="1152149"/>
                          <a:pt x="1471101" y="1189646"/>
                          <a:pt x="1284518" y="1143000"/>
                        </a:cubicBezTo>
                        <a:cubicBezTo>
                          <a:pt x="1213043" y="1125131"/>
                          <a:pt x="1093955" y="1087436"/>
                          <a:pt x="1023261" y="1077685"/>
                        </a:cubicBezTo>
                        <a:cubicBezTo>
                          <a:pt x="860511" y="1055237"/>
                          <a:pt x="533404" y="1023257"/>
                          <a:pt x="533404" y="1023257"/>
                        </a:cubicBezTo>
                        <a:cubicBezTo>
                          <a:pt x="396963" y="968681"/>
                          <a:pt x="428936" y="990141"/>
                          <a:pt x="293918" y="892628"/>
                        </a:cubicBezTo>
                        <a:cubicBezTo>
                          <a:pt x="258227" y="866851"/>
                          <a:pt x="217721" y="835094"/>
                          <a:pt x="195947" y="794657"/>
                        </a:cubicBezTo>
                        <a:cubicBezTo>
                          <a:pt x="179004" y="763191"/>
                          <a:pt x="166918" y="729342"/>
                          <a:pt x="152404" y="696685"/>
                        </a:cubicBezTo>
                        <a:cubicBezTo>
                          <a:pt x="141962" y="602709"/>
                          <a:pt x="132603" y="577976"/>
                          <a:pt x="152404" y="478971"/>
                        </a:cubicBezTo>
                        <a:cubicBezTo>
                          <a:pt x="159155" y="445216"/>
                          <a:pt x="174793" y="413857"/>
                          <a:pt x="185061" y="381000"/>
                        </a:cubicBezTo>
                        <a:cubicBezTo>
                          <a:pt x="192940" y="355786"/>
                          <a:pt x="190983" y="325933"/>
                          <a:pt x="206833" y="304800"/>
                        </a:cubicBezTo>
                        <a:cubicBezTo>
                          <a:pt x="236124" y="265746"/>
                          <a:pt x="278187" y="238080"/>
                          <a:pt x="315690" y="206828"/>
                        </a:cubicBezTo>
                        <a:cubicBezTo>
                          <a:pt x="365321" y="165469"/>
                          <a:pt x="468090" y="87085"/>
                          <a:pt x="468090" y="87085"/>
                        </a:cubicBezTo>
                        <a:cubicBezTo>
                          <a:pt x="558804" y="112485"/>
                          <a:pt x="653535" y="126438"/>
                          <a:pt x="740233" y="163285"/>
                        </a:cubicBezTo>
                        <a:cubicBezTo>
                          <a:pt x="800436" y="188872"/>
                          <a:pt x="847641" y="238131"/>
                          <a:pt x="903518" y="272143"/>
                        </a:cubicBezTo>
                        <a:cubicBezTo>
                          <a:pt x="931241" y="289018"/>
                          <a:pt x="961575" y="301171"/>
                          <a:pt x="990604" y="315685"/>
                        </a:cubicBezTo>
                        <a:cubicBezTo>
                          <a:pt x="1005118" y="333828"/>
                          <a:pt x="1020481" y="351324"/>
                          <a:pt x="1034147" y="370114"/>
                        </a:cubicBezTo>
                        <a:cubicBezTo>
                          <a:pt x="1049537" y="391275"/>
                          <a:pt x="1060788" y="415453"/>
                          <a:pt x="1077690" y="435428"/>
                        </a:cubicBezTo>
                        <a:cubicBezTo>
                          <a:pt x="1100893" y="462850"/>
                          <a:pt x="1128490" y="486228"/>
                          <a:pt x="1153890" y="511628"/>
                        </a:cubicBezTo>
                        <a:cubicBezTo>
                          <a:pt x="1174640" y="553129"/>
                          <a:pt x="1175414" y="574159"/>
                          <a:pt x="1230090" y="587828"/>
                        </a:cubicBezTo>
                        <a:cubicBezTo>
                          <a:pt x="1241222" y="590611"/>
                          <a:pt x="1251861" y="580571"/>
                          <a:pt x="1262747" y="576943"/>
                        </a:cubicBezTo>
                        <a:cubicBezTo>
                          <a:pt x="1335318" y="500743"/>
                          <a:pt x="1406053" y="422751"/>
                          <a:pt x="1480461" y="348343"/>
                        </a:cubicBezTo>
                        <a:cubicBezTo>
                          <a:pt x="1540360" y="288444"/>
                          <a:pt x="1607097" y="235513"/>
                          <a:pt x="1665518" y="174171"/>
                        </a:cubicBezTo>
                        <a:cubicBezTo>
                          <a:pt x="1680110" y="158850"/>
                          <a:pt x="1685481" y="136669"/>
                          <a:pt x="1698176" y="119743"/>
                        </a:cubicBezTo>
                        <a:cubicBezTo>
                          <a:pt x="1707413" y="107427"/>
                          <a:pt x="1719947" y="97971"/>
                          <a:pt x="1730833" y="87085"/>
                        </a:cubicBezTo>
                        <a:cubicBezTo>
                          <a:pt x="1774376" y="94342"/>
                          <a:pt x="1819583" y="94898"/>
                          <a:pt x="1861461" y="108857"/>
                        </a:cubicBezTo>
                        <a:cubicBezTo>
                          <a:pt x="1907645" y="124252"/>
                          <a:pt x="1948137" y="153241"/>
                          <a:pt x="1992090" y="174171"/>
                        </a:cubicBezTo>
                        <a:cubicBezTo>
                          <a:pt x="2024356" y="189536"/>
                          <a:pt x="2057404" y="203200"/>
                          <a:pt x="2090061" y="217714"/>
                        </a:cubicBezTo>
                        <a:cubicBezTo>
                          <a:pt x="2140847" y="268500"/>
                          <a:pt x="2284560" y="400993"/>
                          <a:pt x="2329547" y="478971"/>
                        </a:cubicBezTo>
                        <a:cubicBezTo>
                          <a:pt x="2361215" y="533862"/>
                          <a:pt x="2374972" y="597747"/>
                          <a:pt x="2405747" y="653143"/>
                        </a:cubicBezTo>
                        <a:cubicBezTo>
                          <a:pt x="2462527" y="755347"/>
                          <a:pt x="2544700" y="891950"/>
                          <a:pt x="2645233" y="968828"/>
                        </a:cubicBezTo>
                        <a:cubicBezTo>
                          <a:pt x="2671014" y="988543"/>
                          <a:pt x="2703290" y="997857"/>
                          <a:pt x="2732318" y="1012371"/>
                        </a:cubicBezTo>
                        <a:lnTo>
                          <a:pt x="2928261" y="1001485"/>
                        </a:lnTo>
                        <a:cubicBezTo>
                          <a:pt x="2969290" y="990439"/>
                          <a:pt x="3078954" y="872564"/>
                          <a:pt x="3102433" y="849085"/>
                        </a:cubicBezTo>
                        <a:cubicBezTo>
                          <a:pt x="3169671" y="674265"/>
                          <a:pt x="3186760" y="644474"/>
                          <a:pt x="3233061" y="424543"/>
                        </a:cubicBezTo>
                        <a:cubicBezTo>
                          <a:pt x="3247575" y="355600"/>
                          <a:pt x="3259516" y="286065"/>
                          <a:pt x="3276604" y="217714"/>
                        </a:cubicBezTo>
                        <a:cubicBezTo>
                          <a:pt x="3280233" y="203200"/>
                          <a:pt x="3281934" y="188062"/>
                          <a:pt x="3287490" y="174171"/>
                        </a:cubicBezTo>
                        <a:cubicBezTo>
                          <a:pt x="3292468" y="161726"/>
                          <a:pt x="3339908" y="67324"/>
                          <a:pt x="3352804" y="54428"/>
                        </a:cubicBezTo>
                        <a:cubicBezTo>
                          <a:pt x="3367765" y="39467"/>
                          <a:pt x="3388309" y="31233"/>
                          <a:pt x="3407233" y="21771"/>
                        </a:cubicBezTo>
                        <a:cubicBezTo>
                          <a:pt x="3424710" y="13032"/>
                          <a:pt x="3461661" y="0"/>
                          <a:pt x="3461661" y="0"/>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orme libre : forme 33">
            <a:extLst>
              <a:ext uri="{FF2B5EF4-FFF2-40B4-BE49-F238E27FC236}">
                <a16:creationId xmlns:a16="http://schemas.microsoft.com/office/drawing/2014/main" id="{6B5C991C-281B-A7BE-A35A-6EA2D3C79000}"/>
              </a:ext>
            </a:extLst>
          </p:cNvPr>
          <p:cNvSpPr/>
          <p:nvPr/>
        </p:nvSpPr>
        <p:spPr>
          <a:xfrm>
            <a:off x="6531429" y="3494314"/>
            <a:ext cx="3080657" cy="3004458"/>
          </a:xfrm>
          <a:custGeom>
            <a:avLst/>
            <a:gdLst>
              <a:gd name="csX0" fmla="*/ 2558142 w 3080657"/>
              <a:gd name="csY0" fmla="*/ 2993572 h 3004458"/>
              <a:gd name="csX1" fmla="*/ 2438400 w 3080657"/>
              <a:gd name="csY1" fmla="*/ 2906486 h 3004458"/>
              <a:gd name="csX2" fmla="*/ 2264228 w 3080657"/>
              <a:gd name="csY2" fmla="*/ 2688772 h 3004458"/>
              <a:gd name="csX3" fmla="*/ 2198914 w 3080657"/>
              <a:gd name="csY3" fmla="*/ 2612572 h 3004458"/>
              <a:gd name="csX4" fmla="*/ 2144485 w 3080657"/>
              <a:gd name="csY4" fmla="*/ 2536372 h 3004458"/>
              <a:gd name="csX5" fmla="*/ 2100942 w 3080657"/>
              <a:gd name="csY5" fmla="*/ 2503715 h 3004458"/>
              <a:gd name="csX6" fmla="*/ 2024742 w 3080657"/>
              <a:gd name="csY6" fmla="*/ 2416629 h 3004458"/>
              <a:gd name="csX7" fmla="*/ 1948542 w 3080657"/>
              <a:gd name="csY7" fmla="*/ 2351315 h 3004458"/>
              <a:gd name="csX8" fmla="*/ 1817914 w 3080657"/>
              <a:gd name="csY8" fmla="*/ 2155372 h 3004458"/>
              <a:gd name="csX9" fmla="*/ 1785257 w 3080657"/>
              <a:gd name="csY9" fmla="*/ 2111829 h 3004458"/>
              <a:gd name="csX10" fmla="*/ 1709057 w 3080657"/>
              <a:gd name="csY10" fmla="*/ 1959429 h 3004458"/>
              <a:gd name="csX11" fmla="*/ 1567542 w 3080657"/>
              <a:gd name="csY11" fmla="*/ 1774372 h 3004458"/>
              <a:gd name="csX12" fmla="*/ 1502228 w 3080657"/>
              <a:gd name="csY12" fmla="*/ 1698172 h 3004458"/>
              <a:gd name="csX13" fmla="*/ 1404257 w 3080657"/>
              <a:gd name="csY13" fmla="*/ 1567543 h 3004458"/>
              <a:gd name="csX14" fmla="*/ 1360714 w 3080657"/>
              <a:gd name="csY14" fmla="*/ 1513115 h 3004458"/>
              <a:gd name="csX15" fmla="*/ 1088571 w 3080657"/>
              <a:gd name="csY15" fmla="*/ 1382486 h 3004458"/>
              <a:gd name="csX16" fmla="*/ 1012371 w 3080657"/>
              <a:gd name="csY16" fmla="*/ 1371600 h 3004458"/>
              <a:gd name="csX17" fmla="*/ 805542 w 3080657"/>
              <a:gd name="csY17" fmla="*/ 1458686 h 3004458"/>
              <a:gd name="csX18" fmla="*/ 664028 w 3080657"/>
              <a:gd name="csY18" fmla="*/ 1556657 h 3004458"/>
              <a:gd name="csX19" fmla="*/ 576942 w 3080657"/>
              <a:gd name="csY19" fmla="*/ 1807029 h 3004458"/>
              <a:gd name="csX20" fmla="*/ 522514 w 3080657"/>
              <a:gd name="csY20" fmla="*/ 1937657 h 3004458"/>
              <a:gd name="csX21" fmla="*/ 435428 w 3080657"/>
              <a:gd name="csY21" fmla="*/ 1959429 h 3004458"/>
              <a:gd name="csX22" fmla="*/ 293914 w 3080657"/>
              <a:gd name="csY22" fmla="*/ 1894115 h 3004458"/>
              <a:gd name="csX23" fmla="*/ 206828 w 3080657"/>
              <a:gd name="csY23" fmla="*/ 1807029 h 3004458"/>
              <a:gd name="csX24" fmla="*/ 43542 w 3080657"/>
              <a:gd name="csY24" fmla="*/ 1567543 h 3004458"/>
              <a:gd name="csX25" fmla="*/ 21771 w 3080657"/>
              <a:gd name="csY25" fmla="*/ 1458686 h 3004458"/>
              <a:gd name="csX26" fmla="*/ 0 w 3080657"/>
              <a:gd name="csY26" fmla="*/ 1338943 h 3004458"/>
              <a:gd name="csX27" fmla="*/ 87085 w 3080657"/>
              <a:gd name="csY27" fmla="*/ 1175657 h 3004458"/>
              <a:gd name="csX28" fmla="*/ 174171 w 3080657"/>
              <a:gd name="csY28" fmla="*/ 1121229 h 3004458"/>
              <a:gd name="csX29" fmla="*/ 206828 w 3080657"/>
              <a:gd name="csY29" fmla="*/ 1110343 h 3004458"/>
              <a:gd name="csX30" fmla="*/ 250371 w 3080657"/>
              <a:gd name="csY30" fmla="*/ 1088572 h 3004458"/>
              <a:gd name="csX31" fmla="*/ 446314 w 3080657"/>
              <a:gd name="csY31" fmla="*/ 1034143 h 3004458"/>
              <a:gd name="csX32" fmla="*/ 533400 w 3080657"/>
              <a:gd name="csY32" fmla="*/ 1012372 h 3004458"/>
              <a:gd name="csX33" fmla="*/ 609600 w 3080657"/>
              <a:gd name="csY33" fmla="*/ 990600 h 3004458"/>
              <a:gd name="csX34" fmla="*/ 892628 w 3080657"/>
              <a:gd name="csY34" fmla="*/ 957943 h 3004458"/>
              <a:gd name="csX35" fmla="*/ 1153885 w 3080657"/>
              <a:gd name="csY35" fmla="*/ 947057 h 3004458"/>
              <a:gd name="csX36" fmla="*/ 1480457 w 3080657"/>
              <a:gd name="csY36" fmla="*/ 968829 h 3004458"/>
              <a:gd name="csX37" fmla="*/ 1632857 w 3080657"/>
              <a:gd name="csY37" fmla="*/ 1012372 h 3004458"/>
              <a:gd name="csX38" fmla="*/ 1709057 w 3080657"/>
              <a:gd name="csY38" fmla="*/ 1034143 h 3004458"/>
              <a:gd name="csX39" fmla="*/ 1850571 w 3080657"/>
              <a:gd name="csY39" fmla="*/ 1045029 h 3004458"/>
              <a:gd name="csX40" fmla="*/ 2100942 w 3080657"/>
              <a:gd name="csY40" fmla="*/ 1088572 h 3004458"/>
              <a:gd name="csX41" fmla="*/ 2286000 w 3080657"/>
              <a:gd name="csY41" fmla="*/ 1045029 h 3004458"/>
              <a:gd name="csX42" fmla="*/ 2503714 w 3080657"/>
              <a:gd name="csY42" fmla="*/ 936172 h 3004458"/>
              <a:gd name="csX43" fmla="*/ 2601685 w 3080657"/>
              <a:gd name="csY43" fmla="*/ 859972 h 3004458"/>
              <a:gd name="csX44" fmla="*/ 2645228 w 3080657"/>
              <a:gd name="csY44" fmla="*/ 794657 h 3004458"/>
              <a:gd name="csX45" fmla="*/ 2667000 w 3080657"/>
              <a:gd name="csY45" fmla="*/ 598715 h 3004458"/>
              <a:gd name="csX46" fmla="*/ 2656114 w 3080657"/>
              <a:gd name="csY46" fmla="*/ 446315 h 3004458"/>
              <a:gd name="csX47" fmla="*/ 2590800 w 3080657"/>
              <a:gd name="csY47" fmla="*/ 304800 h 3004458"/>
              <a:gd name="csX48" fmla="*/ 2427514 w 3080657"/>
              <a:gd name="csY48" fmla="*/ 108857 h 3004458"/>
              <a:gd name="csX49" fmla="*/ 2286000 w 3080657"/>
              <a:gd name="csY49" fmla="*/ 0 h 3004458"/>
              <a:gd name="csX50" fmla="*/ 1981200 w 3080657"/>
              <a:gd name="csY50" fmla="*/ 87086 h 3004458"/>
              <a:gd name="csX51" fmla="*/ 1883228 w 3080657"/>
              <a:gd name="csY51" fmla="*/ 141515 h 3004458"/>
              <a:gd name="csX52" fmla="*/ 1698171 w 3080657"/>
              <a:gd name="csY52" fmla="*/ 283029 h 3004458"/>
              <a:gd name="csX53" fmla="*/ 1643742 w 3080657"/>
              <a:gd name="csY53" fmla="*/ 381000 h 3004458"/>
              <a:gd name="csX54" fmla="*/ 1621971 w 3080657"/>
              <a:gd name="csY54" fmla="*/ 457200 h 3004458"/>
              <a:gd name="csX55" fmla="*/ 1589314 w 3080657"/>
              <a:gd name="csY55" fmla="*/ 555172 h 3004458"/>
              <a:gd name="csX56" fmla="*/ 1578428 w 3080657"/>
              <a:gd name="csY56" fmla="*/ 631372 h 3004458"/>
              <a:gd name="csX57" fmla="*/ 1567542 w 3080657"/>
              <a:gd name="csY57" fmla="*/ 718457 h 3004458"/>
              <a:gd name="csX58" fmla="*/ 1545771 w 3080657"/>
              <a:gd name="csY58" fmla="*/ 783772 h 3004458"/>
              <a:gd name="csX59" fmla="*/ 1534885 w 3080657"/>
              <a:gd name="csY59" fmla="*/ 881743 h 3004458"/>
              <a:gd name="csX60" fmla="*/ 1524000 w 3080657"/>
              <a:gd name="csY60" fmla="*/ 947057 h 3004458"/>
              <a:gd name="csX61" fmla="*/ 1567542 w 3080657"/>
              <a:gd name="csY61" fmla="*/ 1110343 h 3004458"/>
              <a:gd name="csX62" fmla="*/ 1600200 w 3080657"/>
              <a:gd name="csY62" fmla="*/ 1186543 h 3004458"/>
              <a:gd name="csX63" fmla="*/ 1665514 w 3080657"/>
              <a:gd name="csY63" fmla="*/ 1349829 h 3004458"/>
              <a:gd name="csX64" fmla="*/ 1741714 w 3080657"/>
              <a:gd name="csY64" fmla="*/ 1502229 h 3004458"/>
              <a:gd name="csX65" fmla="*/ 1796142 w 3080657"/>
              <a:gd name="csY65" fmla="*/ 1545772 h 3004458"/>
              <a:gd name="csX66" fmla="*/ 1850571 w 3080657"/>
              <a:gd name="csY66" fmla="*/ 1621972 h 3004458"/>
              <a:gd name="csX67" fmla="*/ 1926771 w 3080657"/>
              <a:gd name="csY67" fmla="*/ 1698172 h 3004458"/>
              <a:gd name="csX68" fmla="*/ 1970314 w 3080657"/>
              <a:gd name="csY68" fmla="*/ 1752600 h 3004458"/>
              <a:gd name="csX69" fmla="*/ 2122714 w 3080657"/>
              <a:gd name="csY69" fmla="*/ 1883229 h 3004458"/>
              <a:gd name="csX70" fmla="*/ 2188028 w 3080657"/>
              <a:gd name="csY70" fmla="*/ 1948543 h 3004458"/>
              <a:gd name="csX71" fmla="*/ 2220685 w 3080657"/>
              <a:gd name="csY71" fmla="*/ 1970315 h 3004458"/>
              <a:gd name="csX72" fmla="*/ 2296885 w 3080657"/>
              <a:gd name="csY72" fmla="*/ 2024743 h 3004458"/>
              <a:gd name="csX73" fmla="*/ 2340428 w 3080657"/>
              <a:gd name="csY73" fmla="*/ 2068286 h 3004458"/>
              <a:gd name="csX74" fmla="*/ 2438400 w 3080657"/>
              <a:gd name="csY74" fmla="*/ 2100943 h 3004458"/>
              <a:gd name="csX75" fmla="*/ 2492828 w 3080657"/>
              <a:gd name="csY75" fmla="*/ 2155372 h 3004458"/>
              <a:gd name="csX76" fmla="*/ 2579914 w 3080657"/>
              <a:gd name="csY76" fmla="*/ 2286000 h 3004458"/>
              <a:gd name="csX77" fmla="*/ 2612571 w 3080657"/>
              <a:gd name="csY77" fmla="*/ 2296886 h 3004458"/>
              <a:gd name="csX78" fmla="*/ 2677885 w 3080657"/>
              <a:gd name="csY78" fmla="*/ 2394857 h 3004458"/>
              <a:gd name="csX79" fmla="*/ 2688771 w 3080657"/>
              <a:gd name="csY79" fmla="*/ 2449286 h 3004458"/>
              <a:gd name="csX80" fmla="*/ 2710542 w 3080657"/>
              <a:gd name="csY80" fmla="*/ 2579915 h 3004458"/>
              <a:gd name="csX81" fmla="*/ 2743200 w 3080657"/>
              <a:gd name="csY81" fmla="*/ 2612572 h 3004458"/>
              <a:gd name="csX82" fmla="*/ 2884714 w 3080657"/>
              <a:gd name="csY82" fmla="*/ 2830286 h 3004458"/>
              <a:gd name="csX83" fmla="*/ 2939142 w 3080657"/>
              <a:gd name="csY83" fmla="*/ 2862943 h 3004458"/>
              <a:gd name="csX84" fmla="*/ 3080657 w 3080657"/>
              <a:gd name="csY84" fmla="*/ 2906486 h 30044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3080657" h="3004458" extrusionOk="0">
                <a:moveTo>
                  <a:pt x="2558142" y="2993572"/>
                </a:moveTo>
                <a:cubicBezTo>
                  <a:pt x="2468773" y="3001087"/>
                  <a:pt x="2525358" y="3018948"/>
                  <a:pt x="2438400" y="2906486"/>
                </a:cubicBezTo>
                <a:cubicBezTo>
                  <a:pt x="2403664" y="2831018"/>
                  <a:pt x="2325755" y="2763511"/>
                  <a:pt x="2264228" y="2688772"/>
                </a:cubicBezTo>
                <a:cubicBezTo>
                  <a:pt x="2248814" y="2662350"/>
                  <a:pt x="2215617" y="2641648"/>
                  <a:pt x="2198914" y="2612572"/>
                </a:cubicBezTo>
                <a:cubicBezTo>
                  <a:pt x="2182882" y="2591236"/>
                  <a:pt x="2163419" y="2552417"/>
                  <a:pt x="2144485" y="2536372"/>
                </a:cubicBezTo>
                <a:cubicBezTo>
                  <a:pt x="2134512" y="2521520"/>
                  <a:pt x="2117938" y="2518082"/>
                  <a:pt x="2100942" y="2503715"/>
                </a:cubicBezTo>
                <a:cubicBezTo>
                  <a:pt x="2072813" y="2475776"/>
                  <a:pt x="2051262" y="2447226"/>
                  <a:pt x="2024742" y="2416629"/>
                </a:cubicBezTo>
                <a:cubicBezTo>
                  <a:pt x="2019026" y="2412938"/>
                  <a:pt x="1958490" y="2366971"/>
                  <a:pt x="1948542" y="2351315"/>
                </a:cubicBezTo>
                <a:cubicBezTo>
                  <a:pt x="1906969" y="2287241"/>
                  <a:pt x="1857600" y="2225293"/>
                  <a:pt x="1817914" y="2155372"/>
                </a:cubicBezTo>
                <a:cubicBezTo>
                  <a:pt x="1807522" y="2139483"/>
                  <a:pt x="1795312" y="2128420"/>
                  <a:pt x="1785257" y="2111829"/>
                </a:cubicBezTo>
                <a:cubicBezTo>
                  <a:pt x="1759285" y="2060154"/>
                  <a:pt x="1748026" y="2006144"/>
                  <a:pt x="1709057" y="1959429"/>
                </a:cubicBezTo>
                <a:cubicBezTo>
                  <a:pt x="1651936" y="1894450"/>
                  <a:pt x="1622854" y="1839578"/>
                  <a:pt x="1567542" y="1774372"/>
                </a:cubicBezTo>
                <a:cubicBezTo>
                  <a:pt x="1543797" y="1753956"/>
                  <a:pt x="1523522" y="1733791"/>
                  <a:pt x="1502228" y="1698172"/>
                </a:cubicBezTo>
                <a:cubicBezTo>
                  <a:pt x="1416693" y="1573344"/>
                  <a:pt x="1499119" y="1644325"/>
                  <a:pt x="1404257" y="1567543"/>
                </a:cubicBezTo>
                <a:cubicBezTo>
                  <a:pt x="1390300" y="1550813"/>
                  <a:pt x="1374461" y="1526777"/>
                  <a:pt x="1360714" y="1513115"/>
                </a:cubicBezTo>
                <a:cubicBezTo>
                  <a:pt x="1289040" y="1474277"/>
                  <a:pt x="1175067" y="1412493"/>
                  <a:pt x="1088571" y="1382486"/>
                </a:cubicBezTo>
                <a:cubicBezTo>
                  <a:pt x="1069530" y="1378115"/>
                  <a:pt x="1037838" y="1373425"/>
                  <a:pt x="1012371" y="1371600"/>
                </a:cubicBezTo>
                <a:cubicBezTo>
                  <a:pt x="916741" y="1398864"/>
                  <a:pt x="949801" y="1387736"/>
                  <a:pt x="805542" y="1458686"/>
                </a:cubicBezTo>
                <a:cubicBezTo>
                  <a:pt x="704326" y="1508540"/>
                  <a:pt x="725818" y="1491889"/>
                  <a:pt x="664028" y="1556657"/>
                </a:cubicBezTo>
                <a:cubicBezTo>
                  <a:pt x="646619" y="1650421"/>
                  <a:pt x="595172" y="1741460"/>
                  <a:pt x="576942" y="1807029"/>
                </a:cubicBezTo>
                <a:cubicBezTo>
                  <a:pt x="568667" y="1846948"/>
                  <a:pt x="569946" y="1908246"/>
                  <a:pt x="522514" y="1937657"/>
                </a:cubicBezTo>
                <a:cubicBezTo>
                  <a:pt x="498851" y="1949992"/>
                  <a:pt x="460111" y="1948950"/>
                  <a:pt x="435428" y="1959429"/>
                </a:cubicBezTo>
                <a:cubicBezTo>
                  <a:pt x="390077" y="1933830"/>
                  <a:pt x="341133" y="1935115"/>
                  <a:pt x="293914" y="1894115"/>
                </a:cubicBezTo>
                <a:cubicBezTo>
                  <a:pt x="263295" y="1879856"/>
                  <a:pt x="236209" y="1833706"/>
                  <a:pt x="206828" y="1807029"/>
                </a:cubicBezTo>
                <a:cubicBezTo>
                  <a:pt x="135223" y="1714810"/>
                  <a:pt x="116829" y="1666664"/>
                  <a:pt x="43542" y="1567543"/>
                </a:cubicBezTo>
                <a:cubicBezTo>
                  <a:pt x="37333" y="1529110"/>
                  <a:pt x="32387" y="1490516"/>
                  <a:pt x="21771" y="1458686"/>
                </a:cubicBezTo>
                <a:cubicBezTo>
                  <a:pt x="3765" y="1322982"/>
                  <a:pt x="11699" y="1437726"/>
                  <a:pt x="0" y="1338943"/>
                </a:cubicBezTo>
                <a:cubicBezTo>
                  <a:pt x="3554" y="1340467"/>
                  <a:pt x="71703" y="1199356"/>
                  <a:pt x="87085" y="1175657"/>
                </a:cubicBezTo>
                <a:cubicBezTo>
                  <a:pt x="105716" y="1156297"/>
                  <a:pt x="146936" y="1130242"/>
                  <a:pt x="174171" y="1121229"/>
                </a:cubicBezTo>
                <a:cubicBezTo>
                  <a:pt x="183719" y="1117320"/>
                  <a:pt x="196380" y="1112786"/>
                  <a:pt x="206828" y="1110343"/>
                </a:cubicBezTo>
                <a:cubicBezTo>
                  <a:pt x="220900" y="1101905"/>
                  <a:pt x="233213" y="1096601"/>
                  <a:pt x="250371" y="1088572"/>
                </a:cubicBezTo>
                <a:cubicBezTo>
                  <a:pt x="352107" y="1047631"/>
                  <a:pt x="326510" y="1060927"/>
                  <a:pt x="446314" y="1034143"/>
                </a:cubicBezTo>
                <a:cubicBezTo>
                  <a:pt x="476201" y="1021228"/>
                  <a:pt x="507848" y="1017445"/>
                  <a:pt x="533400" y="1012372"/>
                </a:cubicBezTo>
                <a:cubicBezTo>
                  <a:pt x="554855" y="1008477"/>
                  <a:pt x="583447" y="996764"/>
                  <a:pt x="609600" y="990600"/>
                </a:cubicBezTo>
                <a:cubicBezTo>
                  <a:pt x="707903" y="978110"/>
                  <a:pt x="801596" y="978456"/>
                  <a:pt x="892628" y="957943"/>
                </a:cubicBezTo>
                <a:cubicBezTo>
                  <a:pt x="985594" y="968956"/>
                  <a:pt x="1073488" y="948501"/>
                  <a:pt x="1153885" y="947057"/>
                </a:cubicBezTo>
                <a:cubicBezTo>
                  <a:pt x="1268049" y="946662"/>
                  <a:pt x="1368139" y="952868"/>
                  <a:pt x="1480457" y="968829"/>
                </a:cubicBezTo>
                <a:cubicBezTo>
                  <a:pt x="1527592" y="972722"/>
                  <a:pt x="1581006" y="996325"/>
                  <a:pt x="1632857" y="1012372"/>
                </a:cubicBezTo>
                <a:cubicBezTo>
                  <a:pt x="1658301" y="1021651"/>
                  <a:pt x="1679811" y="1036010"/>
                  <a:pt x="1709057" y="1034143"/>
                </a:cubicBezTo>
                <a:cubicBezTo>
                  <a:pt x="1755473" y="1039655"/>
                  <a:pt x="1796128" y="1042502"/>
                  <a:pt x="1850571" y="1045029"/>
                </a:cubicBezTo>
                <a:cubicBezTo>
                  <a:pt x="1954950" y="1055741"/>
                  <a:pt x="2001359" y="1061263"/>
                  <a:pt x="2100942" y="1088572"/>
                </a:cubicBezTo>
                <a:cubicBezTo>
                  <a:pt x="2166153" y="1069685"/>
                  <a:pt x="2226660" y="1074481"/>
                  <a:pt x="2286000" y="1045029"/>
                </a:cubicBezTo>
                <a:cubicBezTo>
                  <a:pt x="2381956" y="1007977"/>
                  <a:pt x="2421344" y="984134"/>
                  <a:pt x="2503714" y="936172"/>
                </a:cubicBezTo>
                <a:cubicBezTo>
                  <a:pt x="2536784" y="911184"/>
                  <a:pt x="2572632" y="896700"/>
                  <a:pt x="2601685" y="859972"/>
                </a:cubicBezTo>
                <a:cubicBezTo>
                  <a:pt x="2625906" y="841784"/>
                  <a:pt x="2628021" y="813416"/>
                  <a:pt x="2645228" y="794657"/>
                </a:cubicBezTo>
                <a:cubicBezTo>
                  <a:pt x="2656311" y="731489"/>
                  <a:pt x="2672348" y="640692"/>
                  <a:pt x="2667000" y="598715"/>
                </a:cubicBezTo>
                <a:cubicBezTo>
                  <a:pt x="2666241" y="540393"/>
                  <a:pt x="2673545" y="496059"/>
                  <a:pt x="2656114" y="446315"/>
                </a:cubicBezTo>
                <a:cubicBezTo>
                  <a:pt x="2640719" y="407357"/>
                  <a:pt x="2605710" y="346837"/>
                  <a:pt x="2590800" y="304800"/>
                </a:cubicBezTo>
                <a:cubicBezTo>
                  <a:pt x="2550127" y="244276"/>
                  <a:pt x="2491870" y="148400"/>
                  <a:pt x="2427514" y="108857"/>
                </a:cubicBezTo>
                <a:cubicBezTo>
                  <a:pt x="2220442" y="-40633"/>
                  <a:pt x="2390886" y="106325"/>
                  <a:pt x="2286000" y="0"/>
                </a:cubicBezTo>
                <a:cubicBezTo>
                  <a:pt x="2162867" y="23465"/>
                  <a:pt x="2080846" y="36311"/>
                  <a:pt x="1981200" y="87086"/>
                </a:cubicBezTo>
                <a:cubicBezTo>
                  <a:pt x="1946814" y="103384"/>
                  <a:pt x="1913003" y="118939"/>
                  <a:pt x="1883228" y="141515"/>
                </a:cubicBezTo>
                <a:cubicBezTo>
                  <a:pt x="1576594" y="427189"/>
                  <a:pt x="1969452" y="36994"/>
                  <a:pt x="1698171" y="283029"/>
                </a:cubicBezTo>
                <a:cubicBezTo>
                  <a:pt x="1675936" y="308008"/>
                  <a:pt x="1657812" y="348258"/>
                  <a:pt x="1643742" y="381000"/>
                </a:cubicBezTo>
                <a:cubicBezTo>
                  <a:pt x="1634053" y="406234"/>
                  <a:pt x="1633019" y="427188"/>
                  <a:pt x="1621971" y="457200"/>
                </a:cubicBezTo>
                <a:cubicBezTo>
                  <a:pt x="1605148" y="492870"/>
                  <a:pt x="1593614" y="520886"/>
                  <a:pt x="1589314" y="555172"/>
                </a:cubicBezTo>
                <a:cubicBezTo>
                  <a:pt x="1580937" y="578899"/>
                  <a:pt x="1581210" y="608854"/>
                  <a:pt x="1578428" y="631372"/>
                </a:cubicBezTo>
                <a:cubicBezTo>
                  <a:pt x="1569045" y="658865"/>
                  <a:pt x="1577536" y="688144"/>
                  <a:pt x="1567542" y="718457"/>
                </a:cubicBezTo>
                <a:cubicBezTo>
                  <a:pt x="1562551" y="742667"/>
                  <a:pt x="1549431" y="762096"/>
                  <a:pt x="1545771" y="783772"/>
                </a:cubicBezTo>
                <a:cubicBezTo>
                  <a:pt x="1543353" y="817647"/>
                  <a:pt x="1541765" y="845127"/>
                  <a:pt x="1534885" y="881743"/>
                </a:cubicBezTo>
                <a:cubicBezTo>
                  <a:pt x="1530129" y="900714"/>
                  <a:pt x="1524606" y="929491"/>
                  <a:pt x="1524000" y="947057"/>
                </a:cubicBezTo>
                <a:cubicBezTo>
                  <a:pt x="1525279" y="1011991"/>
                  <a:pt x="1547787" y="1056878"/>
                  <a:pt x="1567542" y="1110343"/>
                </a:cubicBezTo>
                <a:cubicBezTo>
                  <a:pt x="1580050" y="1139975"/>
                  <a:pt x="1586636" y="1156825"/>
                  <a:pt x="1600200" y="1186543"/>
                </a:cubicBezTo>
                <a:cubicBezTo>
                  <a:pt x="1708735" y="1428996"/>
                  <a:pt x="1542325" y="1120890"/>
                  <a:pt x="1665514" y="1349829"/>
                </a:cubicBezTo>
                <a:cubicBezTo>
                  <a:pt x="1686278" y="1403777"/>
                  <a:pt x="1702041" y="1463542"/>
                  <a:pt x="1741714" y="1502229"/>
                </a:cubicBezTo>
                <a:cubicBezTo>
                  <a:pt x="1759552" y="1518490"/>
                  <a:pt x="1781260" y="1528426"/>
                  <a:pt x="1796142" y="1545772"/>
                </a:cubicBezTo>
                <a:cubicBezTo>
                  <a:pt x="1813738" y="1572188"/>
                  <a:pt x="1823727" y="1598430"/>
                  <a:pt x="1850571" y="1621972"/>
                </a:cubicBezTo>
                <a:cubicBezTo>
                  <a:pt x="1871602" y="1654761"/>
                  <a:pt x="1898417" y="1666707"/>
                  <a:pt x="1926771" y="1698172"/>
                </a:cubicBezTo>
                <a:cubicBezTo>
                  <a:pt x="1944084" y="1714642"/>
                  <a:pt x="1951227" y="1732354"/>
                  <a:pt x="1970314" y="1752600"/>
                </a:cubicBezTo>
                <a:cubicBezTo>
                  <a:pt x="2020844" y="1782154"/>
                  <a:pt x="2080750" y="1845537"/>
                  <a:pt x="2122714" y="1883229"/>
                </a:cubicBezTo>
                <a:cubicBezTo>
                  <a:pt x="2143007" y="1902836"/>
                  <a:pt x="2166297" y="1929324"/>
                  <a:pt x="2188028" y="1948543"/>
                </a:cubicBezTo>
                <a:cubicBezTo>
                  <a:pt x="2197242" y="1957370"/>
                  <a:pt x="2210755" y="1963043"/>
                  <a:pt x="2220685" y="1970315"/>
                </a:cubicBezTo>
                <a:cubicBezTo>
                  <a:pt x="2276193" y="2032801"/>
                  <a:pt x="2231632" y="1996856"/>
                  <a:pt x="2296885" y="2024743"/>
                </a:cubicBezTo>
                <a:cubicBezTo>
                  <a:pt x="2308963" y="2038140"/>
                  <a:pt x="2321947" y="2059124"/>
                  <a:pt x="2340428" y="2068286"/>
                </a:cubicBezTo>
                <a:cubicBezTo>
                  <a:pt x="2370736" y="2084606"/>
                  <a:pt x="2438399" y="2100944"/>
                  <a:pt x="2438400" y="2100943"/>
                </a:cubicBezTo>
                <a:cubicBezTo>
                  <a:pt x="2459141" y="2122490"/>
                  <a:pt x="2474500" y="2129582"/>
                  <a:pt x="2492828" y="2155372"/>
                </a:cubicBezTo>
                <a:cubicBezTo>
                  <a:pt x="2532102" y="2211664"/>
                  <a:pt x="2534810" y="2240627"/>
                  <a:pt x="2579914" y="2286000"/>
                </a:cubicBezTo>
                <a:cubicBezTo>
                  <a:pt x="2588789" y="2294476"/>
                  <a:pt x="2602158" y="2294053"/>
                  <a:pt x="2612571" y="2296886"/>
                </a:cubicBezTo>
                <a:cubicBezTo>
                  <a:pt x="2654117" y="2419078"/>
                  <a:pt x="2568704" y="2229707"/>
                  <a:pt x="2677885" y="2394857"/>
                </a:cubicBezTo>
                <a:cubicBezTo>
                  <a:pt x="2690115" y="2407002"/>
                  <a:pt x="2685397" y="2427998"/>
                  <a:pt x="2688771" y="2449286"/>
                </a:cubicBezTo>
                <a:cubicBezTo>
                  <a:pt x="2690517" y="2449016"/>
                  <a:pt x="2702913" y="2566914"/>
                  <a:pt x="2710542" y="2579915"/>
                </a:cubicBezTo>
                <a:cubicBezTo>
                  <a:pt x="2718213" y="2592276"/>
                  <a:pt x="2736684" y="2600723"/>
                  <a:pt x="2743200" y="2612572"/>
                </a:cubicBezTo>
                <a:cubicBezTo>
                  <a:pt x="2794778" y="2674311"/>
                  <a:pt x="2822002" y="2755437"/>
                  <a:pt x="2884714" y="2830286"/>
                </a:cubicBezTo>
                <a:cubicBezTo>
                  <a:pt x="2901290" y="2845504"/>
                  <a:pt x="2921053" y="2852142"/>
                  <a:pt x="2939142" y="2862943"/>
                </a:cubicBezTo>
                <a:cubicBezTo>
                  <a:pt x="3018131" y="2903413"/>
                  <a:pt x="2983796" y="2893048"/>
                  <a:pt x="3080657" y="2906486"/>
                </a:cubicBezTo>
              </a:path>
            </a:pathLst>
          </a:custGeom>
          <a:noFill/>
          <a:ln w="38100">
            <a:solidFill>
              <a:srgbClr val="FFC000"/>
            </a:solidFill>
            <a:prstDash val="dash"/>
            <a:extLst>
              <a:ext uri="{C807C97D-BFC1-408E-A445-0C87EB9F89A2}">
                <ask:lineSketchStyleProps xmlns:ask="http://schemas.microsoft.com/office/drawing/2018/sketchyshapes" sd="2791521978">
                  <a:custGeom>
                    <a:avLst/>
                    <a:gdLst>
                      <a:gd name="connsiteX0" fmla="*/ 2558142 w 3080657"/>
                      <a:gd name="connsiteY0" fmla="*/ 2993572 h 3004458"/>
                      <a:gd name="connsiteX1" fmla="*/ 2438400 w 3080657"/>
                      <a:gd name="connsiteY1" fmla="*/ 2906486 h 3004458"/>
                      <a:gd name="connsiteX2" fmla="*/ 2264228 w 3080657"/>
                      <a:gd name="connsiteY2" fmla="*/ 2688772 h 3004458"/>
                      <a:gd name="connsiteX3" fmla="*/ 2198914 w 3080657"/>
                      <a:gd name="connsiteY3" fmla="*/ 2612572 h 3004458"/>
                      <a:gd name="connsiteX4" fmla="*/ 2144485 w 3080657"/>
                      <a:gd name="connsiteY4" fmla="*/ 2536372 h 3004458"/>
                      <a:gd name="connsiteX5" fmla="*/ 2100942 w 3080657"/>
                      <a:gd name="connsiteY5" fmla="*/ 2503715 h 3004458"/>
                      <a:gd name="connsiteX6" fmla="*/ 2024742 w 3080657"/>
                      <a:gd name="connsiteY6" fmla="*/ 2416629 h 3004458"/>
                      <a:gd name="connsiteX7" fmla="*/ 1948542 w 3080657"/>
                      <a:gd name="connsiteY7" fmla="*/ 2351315 h 3004458"/>
                      <a:gd name="connsiteX8" fmla="*/ 1817914 w 3080657"/>
                      <a:gd name="connsiteY8" fmla="*/ 2155372 h 3004458"/>
                      <a:gd name="connsiteX9" fmla="*/ 1785257 w 3080657"/>
                      <a:gd name="connsiteY9" fmla="*/ 2111829 h 3004458"/>
                      <a:gd name="connsiteX10" fmla="*/ 1709057 w 3080657"/>
                      <a:gd name="connsiteY10" fmla="*/ 1959429 h 3004458"/>
                      <a:gd name="connsiteX11" fmla="*/ 1567542 w 3080657"/>
                      <a:gd name="connsiteY11" fmla="*/ 1774372 h 3004458"/>
                      <a:gd name="connsiteX12" fmla="*/ 1502228 w 3080657"/>
                      <a:gd name="connsiteY12" fmla="*/ 1698172 h 3004458"/>
                      <a:gd name="connsiteX13" fmla="*/ 1404257 w 3080657"/>
                      <a:gd name="connsiteY13" fmla="*/ 1567543 h 3004458"/>
                      <a:gd name="connsiteX14" fmla="*/ 1360714 w 3080657"/>
                      <a:gd name="connsiteY14" fmla="*/ 1513115 h 3004458"/>
                      <a:gd name="connsiteX15" fmla="*/ 1088571 w 3080657"/>
                      <a:gd name="connsiteY15" fmla="*/ 1382486 h 3004458"/>
                      <a:gd name="connsiteX16" fmla="*/ 1012371 w 3080657"/>
                      <a:gd name="connsiteY16" fmla="*/ 1371600 h 3004458"/>
                      <a:gd name="connsiteX17" fmla="*/ 805542 w 3080657"/>
                      <a:gd name="connsiteY17" fmla="*/ 1458686 h 3004458"/>
                      <a:gd name="connsiteX18" fmla="*/ 664028 w 3080657"/>
                      <a:gd name="connsiteY18" fmla="*/ 1556657 h 3004458"/>
                      <a:gd name="connsiteX19" fmla="*/ 576942 w 3080657"/>
                      <a:gd name="connsiteY19" fmla="*/ 1807029 h 3004458"/>
                      <a:gd name="connsiteX20" fmla="*/ 522514 w 3080657"/>
                      <a:gd name="connsiteY20" fmla="*/ 1937657 h 3004458"/>
                      <a:gd name="connsiteX21" fmla="*/ 435428 w 3080657"/>
                      <a:gd name="connsiteY21" fmla="*/ 1959429 h 3004458"/>
                      <a:gd name="connsiteX22" fmla="*/ 293914 w 3080657"/>
                      <a:gd name="connsiteY22" fmla="*/ 1894115 h 3004458"/>
                      <a:gd name="connsiteX23" fmla="*/ 206828 w 3080657"/>
                      <a:gd name="connsiteY23" fmla="*/ 1807029 h 3004458"/>
                      <a:gd name="connsiteX24" fmla="*/ 43542 w 3080657"/>
                      <a:gd name="connsiteY24" fmla="*/ 1567543 h 3004458"/>
                      <a:gd name="connsiteX25" fmla="*/ 21771 w 3080657"/>
                      <a:gd name="connsiteY25" fmla="*/ 1458686 h 3004458"/>
                      <a:gd name="connsiteX26" fmla="*/ 0 w 3080657"/>
                      <a:gd name="connsiteY26" fmla="*/ 1338943 h 3004458"/>
                      <a:gd name="connsiteX27" fmla="*/ 87085 w 3080657"/>
                      <a:gd name="connsiteY27" fmla="*/ 1175657 h 3004458"/>
                      <a:gd name="connsiteX28" fmla="*/ 174171 w 3080657"/>
                      <a:gd name="connsiteY28" fmla="*/ 1121229 h 3004458"/>
                      <a:gd name="connsiteX29" fmla="*/ 206828 w 3080657"/>
                      <a:gd name="connsiteY29" fmla="*/ 1110343 h 3004458"/>
                      <a:gd name="connsiteX30" fmla="*/ 250371 w 3080657"/>
                      <a:gd name="connsiteY30" fmla="*/ 1088572 h 3004458"/>
                      <a:gd name="connsiteX31" fmla="*/ 446314 w 3080657"/>
                      <a:gd name="connsiteY31" fmla="*/ 1034143 h 3004458"/>
                      <a:gd name="connsiteX32" fmla="*/ 533400 w 3080657"/>
                      <a:gd name="connsiteY32" fmla="*/ 1012372 h 3004458"/>
                      <a:gd name="connsiteX33" fmla="*/ 609600 w 3080657"/>
                      <a:gd name="connsiteY33" fmla="*/ 990600 h 3004458"/>
                      <a:gd name="connsiteX34" fmla="*/ 892628 w 3080657"/>
                      <a:gd name="connsiteY34" fmla="*/ 957943 h 3004458"/>
                      <a:gd name="connsiteX35" fmla="*/ 1153885 w 3080657"/>
                      <a:gd name="connsiteY35" fmla="*/ 947057 h 3004458"/>
                      <a:gd name="connsiteX36" fmla="*/ 1480457 w 3080657"/>
                      <a:gd name="connsiteY36" fmla="*/ 968829 h 3004458"/>
                      <a:gd name="connsiteX37" fmla="*/ 1632857 w 3080657"/>
                      <a:gd name="connsiteY37" fmla="*/ 1012372 h 3004458"/>
                      <a:gd name="connsiteX38" fmla="*/ 1709057 w 3080657"/>
                      <a:gd name="connsiteY38" fmla="*/ 1034143 h 3004458"/>
                      <a:gd name="connsiteX39" fmla="*/ 1850571 w 3080657"/>
                      <a:gd name="connsiteY39" fmla="*/ 1045029 h 3004458"/>
                      <a:gd name="connsiteX40" fmla="*/ 2100942 w 3080657"/>
                      <a:gd name="connsiteY40" fmla="*/ 1088572 h 3004458"/>
                      <a:gd name="connsiteX41" fmla="*/ 2286000 w 3080657"/>
                      <a:gd name="connsiteY41" fmla="*/ 1045029 h 3004458"/>
                      <a:gd name="connsiteX42" fmla="*/ 2503714 w 3080657"/>
                      <a:gd name="connsiteY42" fmla="*/ 936172 h 3004458"/>
                      <a:gd name="connsiteX43" fmla="*/ 2601685 w 3080657"/>
                      <a:gd name="connsiteY43" fmla="*/ 859972 h 3004458"/>
                      <a:gd name="connsiteX44" fmla="*/ 2645228 w 3080657"/>
                      <a:gd name="connsiteY44" fmla="*/ 794657 h 3004458"/>
                      <a:gd name="connsiteX45" fmla="*/ 2667000 w 3080657"/>
                      <a:gd name="connsiteY45" fmla="*/ 598715 h 3004458"/>
                      <a:gd name="connsiteX46" fmla="*/ 2656114 w 3080657"/>
                      <a:gd name="connsiteY46" fmla="*/ 446315 h 3004458"/>
                      <a:gd name="connsiteX47" fmla="*/ 2590800 w 3080657"/>
                      <a:gd name="connsiteY47" fmla="*/ 304800 h 3004458"/>
                      <a:gd name="connsiteX48" fmla="*/ 2427514 w 3080657"/>
                      <a:gd name="connsiteY48" fmla="*/ 108857 h 3004458"/>
                      <a:gd name="connsiteX49" fmla="*/ 2286000 w 3080657"/>
                      <a:gd name="connsiteY49" fmla="*/ 0 h 3004458"/>
                      <a:gd name="connsiteX50" fmla="*/ 1981200 w 3080657"/>
                      <a:gd name="connsiteY50" fmla="*/ 87086 h 3004458"/>
                      <a:gd name="connsiteX51" fmla="*/ 1883228 w 3080657"/>
                      <a:gd name="connsiteY51" fmla="*/ 141515 h 3004458"/>
                      <a:gd name="connsiteX52" fmla="*/ 1698171 w 3080657"/>
                      <a:gd name="connsiteY52" fmla="*/ 283029 h 3004458"/>
                      <a:gd name="connsiteX53" fmla="*/ 1643742 w 3080657"/>
                      <a:gd name="connsiteY53" fmla="*/ 381000 h 3004458"/>
                      <a:gd name="connsiteX54" fmla="*/ 1621971 w 3080657"/>
                      <a:gd name="connsiteY54" fmla="*/ 457200 h 3004458"/>
                      <a:gd name="connsiteX55" fmla="*/ 1589314 w 3080657"/>
                      <a:gd name="connsiteY55" fmla="*/ 555172 h 3004458"/>
                      <a:gd name="connsiteX56" fmla="*/ 1578428 w 3080657"/>
                      <a:gd name="connsiteY56" fmla="*/ 631372 h 3004458"/>
                      <a:gd name="connsiteX57" fmla="*/ 1567542 w 3080657"/>
                      <a:gd name="connsiteY57" fmla="*/ 718457 h 3004458"/>
                      <a:gd name="connsiteX58" fmla="*/ 1545771 w 3080657"/>
                      <a:gd name="connsiteY58" fmla="*/ 783772 h 3004458"/>
                      <a:gd name="connsiteX59" fmla="*/ 1534885 w 3080657"/>
                      <a:gd name="connsiteY59" fmla="*/ 881743 h 3004458"/>
                      <a:gd name="connsiteX60" fmla="*/ 1524000 w 3080657"/>
                      <a:gd name="connsiteY60" fmla="*/ 947057 h 3004458"/>
                      <a:gd name="connsiteX61" fmla="*/ 1567542 w 3080657"/>
                      <a:gd name="connsiteY61" fmla="*/ 1110343 h 3004458"/>
                      <a:gd name="connsiteX62" fmla="*/ 1600200 w 3080657"/>
                      <a:gd name="connsiteY62" fmla="*/ 1186543 h 3004458"/>
                      <a:gd name="connsiteX63" fmla="*/ 1665514 w 3080657"/>
                      <a:gd name="connsiteY63" fmla="*/ 1349829 h 3004458"/>
                      <a:gd name="connsiteX64" fmla="*/ 1741714 w 3080657"/>
                      <a:gd name="connsiteY64" fmla="*/ 1502229 h 3004458"/>
                      <a:gd name="connsiteX65" fmla="*/ 1796142 w 3080657"/>
                      <a:gd name="connsiteY65" fmla="*/ 1545772 h 3004458"/>
                      <a:gd name="connsiteX66" fmla="*/ 1850571 w 3080657"/>
                      <a:gd name="connsiteY66" fmla="*/ 1621972 h 3004458"/>
                      <a:gd name="connsiteX67" fmla="*/ 1926771 w 3080657"/>
                      <a:gd name="connsiteY67" fmla="*/ 1698172 h 3004458"/>
                      <a:gd name="connsiteX68" fmla="*/ 1970314 w 3080657"/>
                      <a:gd name="connsiteY68" fmla="*/ 1752600 h 3004458"/>
                      <a:gd name="connsiteX69" fmla="*/ 2122714 w 3080657"/>
                      <a:gd name="connsiteY69" fmla="*/ 1883229 h 3004458"/>
                      <a:gd name="connsiteX70" fmla="*/ 2188028 w 3080657"/>
                      <a:gd name="connsiteY70" fmla="*/ 1948543 h 3004458"/>
                      <a:gd name="connsiteX71" fmla="*/ 2220685 w 3080657"/>
                      <a:gd name="connsiteY71" fmla="*/ 1970315 h 3004458"/>
                      <a:gd name="connsiteX72" fmla="*/ 2296885 w 3080657"/>
                      <a:gd name="connsiteY72" fmla="*/ 2024743 h 3004458"/>
                      <a:gd name="connsiteX73" fmla="*/ 2340428 w 3080657"/>
                      <a:gd name="connsiteY73" fmla="*/ 2068286 h 3004458"/>
                      <a:gd name="connsiteX74" fmla="*/ 2438400 w 3080657"/>
                      <a:gd name="connsiteY74" fmla="*/ 2100943 h 3004458"/>
                      <a:gd name="connsiteX75" fmla="*/ 2492828 w 3080657"/>
                      <a:gd name="connsiteY75" fmla="*/ 2155372 h 3004458"/>
                      <a:gd name="connsiteX76" fmla="*/ 2579914 w 3080657"/>
                      <a:gd name="connsiteY76" fmla="*/ 2286000 h 3004458"/>
                      <a:gd name="connsiteX77" fmla="*/ 2612571 w 3080657"/>
                      <a:gd name="connsiteY77" fmla="*/ 2296886 h 3004458"/>
                      <a:gd name="connsiteX78" fmla="*/ 2677885 w 3080657"/>
                      <a:gd name="connsiteY78" fmla="*/ 2394857 h 3004458"/>
                      <a:gd name="connsiteX79" fmla="*/ 2688771 w 3080657"/>
                      <a:gd name="connsiteY79" fmla="*/ 2449286 h 3004458"/>
                      <a:gd name="connsiteX80" fmla="*/ 2710542 w 3080657"/>
                      <a:gd name="connsiteY80" fmla="*/ 2579915 h 3004458"/>
                      <a:gd name="connsiteX81" fmla="*/ 2743200 w 3080657"/>
                      <a:gd name="connsiteY81" fmla="*/ 2612572 h 3004458"/>
                      <a:gd name="connsiteX82" fmla="*/ 2884714 w 3080657"/>
                      <a:gd name="connsiteY82" fmla="*/ 2830286 h 3004458"/>
                      <a:gd name="connsiteX83" fmla="*/ 2939142 w 3080657"/>
                      <a:gd name="connsiteY83" fmla="*/ 2862943 h 3004458"/>
                      <a:gd name="connsiteX84" fmla="*/ 3080657 w 3080657"/>
                      <a:gd name="connsiteY84" fmla="*/ 2906486 h 3004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080657" h="3004458">
                        <a:moveTo>
                          <a:pt x="2558142" y="2993572"/>
                        </a:moveTo>
                        <a:cubicBezTo>
                          <a:pt x="2460960" y="3013007"/>
                          <a:pt x="2523028" y="3018041"/>
                          <a:pt x="2438400" y="2906486"/>
                        </a:cubicBezTo>
                        <a:cubicBezTo>
                          <a:pt x="2382230" y="2832444"/>
                          <a:pt x="2322934" y="2760820"/>
                          <a:pt x="2264228" y="2688772"/>
                        </a:cubicBezTo>
                        <a:cubicBezTo>
                          <a:pt x="2243096" y="2662838"/>
                          <a:pt x="2218359" y="2639794"/>
                          <a:pt x="2198914" y="2612572"/>
                        </a:cubicBezTo>
                        <a:cubicBezTo>
                          <a:pt x="2180771" y="2587172"/>
                          <a:pt x="2165366" y="2559573"/>
                          <a:pt x="2144485" y="2536372"/>
                        </a:cubicBezTo>
                        <a:cubicBezTo>
                          <a:pt x="2132348" y="2522887"/>
                          <a:pt x="2113771" y="2516544"/>
                          <a:pt x="2100942" y="2503715"/>
                        </a:cubicBezTo>
                        <a:cubicBezTo>
                          <a:pt x="2073667" y="2476440"/>
                          <a:pt x="2052017" y="2443904"/>
                          <a:pt x="2024742" y="2416629"/>
                        </a:cubicBezTo>
                        <a:cubicBezTo>
                          <a:pt x="2019652" y="2411539"/>
                          <a:pt x="1961409" y="2369697"/>
                          <a:pt x="1948542" y="2351315"/>
                        </a:cubicBezTo>
                        <a:cubicBezTo>
                          <a:pt x="1903526" y="2287007"/>
                          <a:pt x="1865013" y="2218171"/>
                          <a:pt x="1817914" y="2155372"/>
                        </a:cubicBezTo>
                        <a:cubicBezTo>
                          <a:pt x="1807028" y="2140858"/>
                          <a:pt x="1794068" y="2127689"/>
                          <a:pt x="1785257" y="2111829"/>
                        </a:cubicBezTo>
                        <a:cubicBezTo>
                          <a:pt x="1757674" y="2062180"/>
                          <a:pt x="1743558" y="2004545"/>
                          <a:pt x="1709057" y="1959429"/>
                        </a:cubicBezTo>
                        <a:cubicBezTo>
                          <a:pt x="1661885" y="1897743"/>
                          <a:pt x="1615743" y="1835257"/>
                          <a:pt x="1567542" y="1774372"/>
                        </a:cubicBezTo>
                        <a:cubicBezTo>
                          <a:pt x="1546777" y="1748143"/>
                          <a:pt x="1518826" y="1727218"/>
                          <a:pt x="1502228" y="1698172"/>
                        </a:cubicBezTo>
                        <a:cubicBezTo>
                          <a:pt x="1431062" y="1573633"/>
                          <a:pt x="1492433" y="1665516"/>
                          <a:pt x="1404257" y="1567543"/>
                        </a:cubicBezTo>
                        <a:cubicBezTo>
                          <a:pt x="1388714" y="1550273"/>
                          <a:pt x="1379549" y="1526718"/>
                          <a:pt x="1360714" y="1513115"/>
                        </a:cubicBezTo>
                        <a:cubicBezTo>
                          <a:pt x="1282156" y="1456379"/>
                          <a:pt x="1182931" y="1408697"/>
                          <a:pt x="1088571" y="1382486"/>
                        </a:cubicBezTo>
                        <a:cubicBezTo>
                          <a:pt x="1063849" y="1375619"/>
                          <a:pt x="1037771" y="1375229"/>
                          <a:pt x="1012371" y="1371600"/>
                        </a:cubicBezTo>
                        <a:cubicBezTo>
                          <a:pt x="916432" y="1395585"/>
                          <a:pt x="958804" y="1382055"/>
                          <a:pt x="805542" y="1458686"/>
                        </a:cubicBezTo>
                        <a:cubicBezTo>
                          <a:pt x="702509" y="1510203"/>
                          <a:pt x="726910" y="1493776"/>
                          <a:pt x="664028" y="1556657"/>
                        </a:cubicBezTo>
                        <a:cubicBezTo>
                          <a:pt x="634999" y="1640114"/>
                          <a:pt x="594270" y="1720383"/>
                          <a:pt x="576942" y="1807029"/>
                        </a:cubicBezTo>
                        <a:cubicBezTo>
                          <a:pt x="568165" y="1850916"/>
                          <a:pt x="562832" y="1907418"/>
                          <a:pt x="522514" y="1937657"/>
                        </a:cubicBezTo>
                        <a:cubicBezTo>
                          <a:pt x="498576" y="1955610"/>
                          <a:pt x="464457" y="1952172"/>
                          <a:pt x="435428" y="1959429"/>
                        </a:cubicBezTo>
                        <a:cubicBezTo>
                          <a:pt x="388257" y="1937658"/>
                          <a:pt x="337142" y="1922933"/>
                          <a:pt x="293914" y="1894115"/>
                        </a:cubicBezTo>
                        <a:cubicBezTo>
                          <a:pt x="259756" y="1871343"/>
                          <a:pt x="233989" y="1837812"/>
                          <a:pt x="206828" y="1807029"/>
                        </a:cubicBezTo>
                        <a:cubicBezTo>
                          <a:pt x="130781" y="1720842"/>
                          <a:pt x="106583" y="1669984"/>
                          <a:pt x="43542" y="1567543"/>
                        </a:cubicBezTo>
                        <a:cubicBezTo>
                          <a:pt x="36285" y="1531257"/>
                          <a:pt x="28202" y="1495127"/>
                          <a:pt x="21771" y="1458686"/>
                        </a:cubicBezTo>
                        <a:cubicBezTo>
                          <a:pt x="-1632" y="1326067"/>
                          <a:pt x="23173" y="1431640"/>
                          <a:pt x="0" y="1338943"/>
                        </a:cubicBezTo>
                        <a:cubicBezTo>
                          <a:pt x="1167" y="1336609"/>
                          <a:pt x="66269" y="1199447"/>
                          <a:pt x="87085" y="1175657"/>
                        </a:cubicBezTo>
                        <a:cubicBezTo>
                          <a:pt x="105839" y="1154224"/>
                          <a:pt x="148184" y="1132366"/>
                          <a:pt x="174171" y="1121229"/>
                        </a:cubicBezTo>
                        <a:cubicBezTo>
                          <a:pt x="184718" y="1116709"/>
                          <a:pt x="196281" y="1114863"/>
                          <a:pt x="206828" y="1110343"/>
                        </a:cubicBezTo>
                        <a:cubicBezTo>
                          <a:pt x="221743" y="1103951"/>
                          <a:pt x="235392" y="1094813"/>
                          <a:pt x="250371" y="1088572"/>
                        </a:cubicBezTo>
                        <a:cubicBezTo>
                          <a:pt x="359352" y="1043164"/>
                          <a:pt x="322279" y="1061706"/>
                          <a:pt x="446314" y="1034143"/>
                        </a:cubicBezTo>
                        <a:cubicBezTo>
                          <a:pt x="475523" y="1027652"/>
                          <a:pt x="504488" y="1020082"/>
                          <a:pt x="533400" y="1012372"/>
                        </a:cubicBezTo>
                        <a:cubicBezTo>
                          <a:pt x="558924" y="1005565"/>
                          <a:pt x="583482" y="994557"/>
                          <a:pt x="609600" y="990600"/>
                        </a:cubicBezTo>
                        <a:cubicBezTo>
                          <a:pt x="703497" y="976373"/>
                          <a:pt x="797962" y="965516"/>
                          <a:pt x="892628" y="957943"/>
                        </a:cubicBezTo>
                        <a:cubicBezTo>
                          <a:pt x="979512" y="950992"/>
                          <a:pt x="1066799" y="950686"/>
                          <a:pt x="1153885" y="947057"/>
                        </a:cubicBezTo>
                        <a:cubicBezTo>
                          <a:pt x="1262742" y="954314"/>
                          <a:pt x="1372358" y="954088"/>
                          <a:pt x="1480457" y="968829"/>
                        </a:cubicBezTo>
                        <a:cubicBezTo>
                          <a:pt x="1532805" y="975967"/>
                          <a:pt x="1582057" y="997858"/>
                          <a:pt x="1632857" y="1012372"/>
                        </a:cubicBezTo>
                        <a:cubicBezTo>
                          <a:pt x="1658257" y="1019629"/>
                          <a:pt x="1682718" y="1032117"/>
                          <a:pt x="1709057" y="1034143"/>
                        </a:cubicBezTo>
                        <a:cubicBezTo>
                          <a:pt x="1756228" y="1037772"/>
                          <a:pt x="1803572" y="1039606"/>
                          <a:pt x="1850571" y="1045029"/>
                        </a:cubicBezTo>
                        <a:cubicBezTo>
                          <a:pt x="1947721" y="1056239"/>
                          <a:pt x="2008041" y="1069991"/>
                          <a:pt x="2100942" y="1088572"/>
                        </a:cubicBezTo>
                        <a:cubicBezTo>
                          <a:pt x="2162628" y="1074058"/>
                          <a:pt x="2225477" y="1063812"/>
                          <a:pt x="2286000" y="1045029"/>
                        </a:cubicBezTo>
                        <a:cubicBezTo>
                          <a:pt x="2368804" y="1019331"/>
                          <a:pt x="2434263" y="985196"/>
                          <a:pt x="2503714" y="936172"/>
                        </a:cubicBezTo>
                        <a:cubicBezTo>
                          <a:pt x="2537514" y="912314"/>
                          <a:pt x="2572431" y="889227"/>
                          <a:pt x="2601685" y="859972"/>
                        </a:cubicBezTo>
                        <a:cubicBezTo>
                          <a:pt x="2620187" y="841470"/>
                          <a:pt x="2630714" y="816429"/>
                          <a:pt x="2645228" y="794657"/>
                        </a:cubicBezTo>
                        <a:cubicBezTo>
                          <a:pt x="2653326" y="737974"/>
                          <a:pt x="2667000" y="651549"/>
                          <a:pt x="2667000" y="598715"/>
                        </a:cubicBezTo>
                        <a:cubicBezTo>
                          <a:pt x="2667000" y="547786"/>
                          <a:pt x="2668895" y="495615"/>
                          <a:pt x="2656114" y="446315"/>
                        </a:cubicBezTo>
                        <a:cubicBezTo>
                          <a:pt x="2643076" y="396024"/>
                          <a:pt x="2616978" y="349676"/>
                          <a:pt x="2590800" y="304800"/>
                        </a:cubicBezTo>
                        <a:cubicBezTo>
                          <a:pt x="2554046" y="241793"/>
                          <a:pt x="2486602" y="157518"/>
                          <a:pt x="2427514" y="108857"/>
                        </a:cubicBezTo>
                        <a:cubicBezTo>
                          <a:pt x="2221017" y="-61200"/>
                          <a:pt x="2379530" y="93530"/>
                          <a:pt x="2286000" y="0"/>
                        </a:cubicBezTo>
                        <a:cubicBezTo>
                          <a:pt x="2167208" y="27951"/>
                          <a:pt x="2088378" y="38856"/>
                          <a:pt x="1981200" y="87086"/>
                        </a:cubicBezTo>
                        <a:cubicBezTo>
                          <a:pt x="1947132" y="102417"/>
                          <a:pt x="1913514" y="119642"/>
                          <a:pt x="1883228" y="141515"/>
                        </a:cubicBezTo>
                        <a:cubicBezTo>
                          <a:pt x="1547852" y="383730"/>
                          <a:pt x="1988261" y="101722"/>
                          <a:pt x="1698171" y="283029"/>
                        </a:cubicBezTo>
                        <a:cubicBezTo>
                          <a:pt x="1680028" y="315686"/>
                          <a:pt x="1658716" y="346774"/>
                          <a:pt x="1643742" y="381000"/>
                        </a:cubicBezTo>
                        <a:cubicBezTo>
                          <a:pt x="1633154" y="405202"/>
                          <a:pt x="1629850" y="431986"/>
                          <a:pt x="1621971" y="457200"/>
                        </a:cubicBezTo>
                        <a:cubicBezTo>
                          <a:pt x="1611703" y="490057"/>
                          <a:pt x="1600200" y="522515"/>
                          <a:pt x="1589314" y="555172"/>
                        </a:cubicBezTo>
                        <a:cubicBezTo>
                          <a:pt x="1585685" y="580572"/>
                          <a:pt x="1581819" y="605939"/>
                          <a:pt x="1578428" y="631372"/>
                        </a:cubicBezTo>
                        <a:cubicBezTo>
                          <a:pt x="1574562" y="660370"/>
                          <a:pt x="1573672" y="689852"/>
                          <a:pt x="1567542" y="718457"/>
                        </a:cubicBezTo>
                        <a:cubicBezTo>
                          <a:pt x="1562733" y="740897"/>
                          <a:pt x="1553028" y="762000"/>
                          <a:pt x="1545771" y="783772"/>
                        </a:cubicBezTo>
                        <a:cubicBezTo>
                          <a:pt x="1542142" y="816429"/>
                          <a:pt x="1539228" y="849173"/>
                          <a:pt x="1534885" y="881743"/>
                        </a:cubicBezTo>
                        <a:cubicBezTo>
                          <a:pt x="1531968" y="903621"/>
                          <a:pt x="1524000" y="924985"/>
                          <a:pt x="1524000" y="947057"/>
                        </a:cubicBezTo>
                        <a:cubicBezTo>
                          <a:pt x="1524000" y="1010027"/>
                          <a:pt x="1544326" y="1052303"/>
                          <a:pt x="1567542" y="1110343"/>
                        </a:cubicBezTo>
                        <a:cubicBezTo>
                          <a:pt x="1577805" y="1136001"/>
                          <a:pt x="1591461" y="1160327"/>
                          <a:pt x="1600200" y="1186543"/>
                        </a:cubicBezTo>
                        <a:cubicBezTo>
                          <a:pt x="1672867" y="1404542"/>
                          <a:pt x="1564302" y="1147405"/>
                          <a:pt x="1665514" y="1349829"/>
                        </a:cubicBezTo>
                        <a:cubicBezTo>
                          <a:pt x="1691932" y="1402665"/>
                          <a:pt x="1703265" y="1455235"/>
                          <a:pt x="1741714" y="1502229"/>
                        </a:cubicBezTo>
                        <a:cubicBezTo>
                          <a:pt x="1756427" y="1520211"/>
                          <a:pt x="1780513" y="1528580"/>
                          <a:pt x="1796142" y="1545772"/>
                        </a:cubicBezTo>
                        <a:cubicBezTo>
                          <a:pt x="1817139" y="1568869"/>
                          <a:pt x="1830257" y="1598272"/>
                          <a:pt x="1850571" y="1621972"/>
                        </a:cubicBezTo>
                        <a:cubicBezTo>
                          <a:pt x="1873948" y="1649245"/>
                          <a:pt x="1902498" y="1671693"/>
                          <a:pt x="1926771" y="1698172"/>
                        </a:cubicBezTo>
                        <a:cubicBezTo>
                          <a:pt x="1942471" y="1715299"/>
                          <a:pt x="1953423" y="1736647"/>
                          <a:pt x="1970314" y="1752600"/>
                        </a:cubicBezTo>
                        <a:cubicBezTo>
                          <a:pt x="2018957" y="1798540"/>
                          <a:pt x="2075403" y="1835918"/>
                          <a:pt x="2122714" y="1883229"/>
                        </a:cubicBezTo>
                        <a:cubicBezTo>
                          <a:pt x="2144485" y="1905000"/>
                          <a:pt x="2165016" y="1928088"/>
                          <a:pt x="2188028" y="1948543"/>
                        </a:cubicBezTo>
                        <a:cubicBezTo>
                          <a:pt x="2197806" y="1957235"/>
                          <a:pt x="2210752" y="1961801"/>
                          <a:pt x="2220685" y="1970315"/>
                        </a:cubicBezTo>
                        <a:cubicBezTo>
                          <a:pt x="2286429" y="2026666"/>
                          <a:pt x="2236881" y="2004741"/>
                          <a:pt x="2296885" y="2024743"/>
                        </a:cubicBezTo>
                        <a:cubicBezTo>
                          <a:pt x="2311399" y="2039257"/>
                          <a:pt x="2322355" y="2058554"/>
                          <a:pt x="2340428" y="2068286"/>
                        </a:cubicBezTo>
                        <a:cubicBezTo>
                          <a:pt x="2370737" y="2084606"/>
                          <a:pt x="2438400" y="2100943"/>
                          <a:pt x="2438400" y="2100943"/>
                        </a:cubicBezTo>
                        <a:cubicBezTo>
                          <a:pt x="2456543" y="2119086"/>
                          <a:pt x="2477433" y="2134846"/>
                          <a:pt x="2492828" y="2155372"/>
                        </a:cubicBezTo>
                        <a:cubicBezTo>
                          <a:pt x="2531870" y="2207429"/>
                          <a:pt x="2530825" y="2243924"/>
                          <a:pt x="2579914" y="2286000"/>
                        </a:cubicBezTo>
                        <a:cubicBezTo>
                          <a:pt x="2588626" y="2293468"/>
                          <a:pt x="2601685" y="2293257"/>
                          <a:pt x="2612571" y="2296886"/>
                        </a:cubicBezTo>
                        <a:cubicBezTo>
                          <a:pt x="2640511" y="2408643"/>
                          <a:pt x="2594304" y="2255554"/>
                          <a:pt x="2677885" y="2394857"/>
                        </a:cubicBezTo>
                        <a:cubicBezTo>
                          <a:pt x="2687404" y="2410723"/>
                          <a:pt x="2685729" y="2431035"/>
                          <a:pt x="2688771" y="2449286"/>
                        </a:cubicBezTo>
                        <a:cubicBezTo>
                          <a:pt x="2689093" y="2451215"/>
                          <a:pt x="2704131" y="2567092"/>
                          <a:pt x="2710542" y="2579915"/>
                        </a:cubicBezTo>
                        <a:cubicBezTo>
                          <a:pt x="2717427" y="2593685"/>
                          <a:pt x="2734660" y="2599763"/>
                          <a:pt x="2743200" y="2612572"/>
                        </a:cubicBezTo>
                        <a:cubicBezTo>
                          <a:pt x="2789672" y="2682279"/>
                          <a:pt x="2823714" y="2769285"/>
                          <a:pt x="2884714" y="2830286"/>
                        </a:cubicBezTo>
                        <a:cubicBezTo>
                          <a:pt x="2899675" y="2845247"/>
                          <a:pt x="2920568" y="2852812"/>
                          <a:pt x="2939142" y="2862943"/>
                        </a:cubicBezTo>
                        <a:cubicBezTo>
                          <a:pt x="3017440" y="2905651"/>
                          <a:pt x="2990866" y="2893658"/>
                          <a:pt x="3080657" y="2906486"/>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orme libre : forme 34">
            <a:extLst>
              <a:ext uri="{FF2B5EF4-FFF2-40B4-BE49-F238E27FC236}">
                <a16:creationId xmlns:a16="http://schemas.microsoft.com/office/drawing/2014/main" id="{48367E91-8547-ACF3-4BC6-CC63BB84FD75}"/>
              </a:ext>
            </a:extLst>
          </p:cNvPr>
          <p:cNvSpPr/>
          <p:nvPr/>
        </p:nvSpPr>
        <p:spPr>
          <a:xfrm>
            <a:off x="6128657" y="2982686"/>
            <a:ext cx="2982813" cy="2504365"/>
          </a:xfrm>
          <a:custGeom>
            <a:avLst/>
            <a:gdLst>
              <a:gd name="csX0" fmla="*/ 315686 w 2982813"/>
              <a:gd name="csY0" fmla="*/ 0 h 2504365"/>
              <a:gd name="csX1" fmla="*/ 881743 w 2982813"/>
              <a:gd name="csY1" fmla="*/ 163285 h 2504365"/>
              <a:gd name="csX2" fmla="*/ 925286 w 2982813"/>
              <a:gd name="csY2" fmla="*/ 174171 h 2504365"/>
              <a:gd name="csX3" fmla="*/ 1143000 w 2982813"/>
              <a:gd name="csY3" fmla="*/ 195943 h 2504365"/>
              <a:gd name="csX4" fmla="*/ 1828800 w 2982813"/>
              <a:gd name="csY4" fmla="*/ 195943 h 2504365"/>
              <a:gd name="csX5" fmla="*/ 1872343 w 2982813"/>
              <a:gd name="csY5" fmla="*/ 217714 h 2504365"/>
              <a:gd name="csX6" fmla="*/ 1926772 w 2982813"/>
              <a:gd name="csY6" fmla="*/ 228600 h 2504365"/>
              <a:gd name="csX7" fmla="*/ 2057400 w 2982813"/>
              <a:gd name="csY7" fmla="*/ 337457 h 2504365"/>
              <a:gd name="csX8" fmla="*/ 2155372 w 2982813"/>
              <a:gd name="csY8" fmla="*/ 424543 h 2504365"/>
              <a:gd name="csX9" fmla="*/ 2242457 w 2982813"/>
              <a:gd name="csY9" fmla="*/ 555171 h 2504365"/>
              <a:gd name="csX10" fmla="*/ 2296886 w 2982813"/>
              <a:gd name="csY10" fmla="*/ 729343 h 2504365"/>
              <a:gd name="csX11" fmla="*/ 2209800 w 2982813"/>
              <a:gd name="csY11" fmla="*/ 914400 h 2504365"/>
              <a:gd name="csX12" fmla="*/ 2002972 w 2982813"/>
              <a:gd name="csY12" fmla="*/ 1153885 h 2504365"/>
              <a:gd name="csX13" fmla="*/ 1861457 w 2982813"/>
              <a:gd name="csY13" fmla="*/ 1175657 h 2504365"/>
              <a:gd name="csX14" fmla="*/ 1436914 w 2982813"/>
              <a:gd name="csY14" fmla="*/ 1164771 h 2504365"/>
              <a:gd name="csX15" fmla="*/ 1306286 w 2982813"/>
              <a:gd name="csY15" fmla="*/ 1153885 h 2504365"/>
              <a:gd name="csX16" fmla="*/ 718457 w 2982813"/>
              <a:gd name="csY16" fmla="*/ 1164771 h 2504365"/>
              <a:gd name="csX17" fmla="*/ 446314 w 2982813"/>
              <a:gd name="csY17" fmla="*/ 1328057 h 2504365"/>
              <a:gd name="csX18" fmla="*/ 424543 w 2982813"/>
              <a:gd name="csY18" fmla="*/ 1447800 h 2504365"/>
              <a:gd name="csX19" fmla="*/ 489857 w 2982813"/>
              <a:gd name="csY19" fmla="*/ 1600200 h 2504365"/>
              <a:gd name="csX20" fmla="*/ 587829 w 2982813"/>
              <a:gd name="csY20" fmla="*/ 1665514 h 2504365"/>
              <a:gd name="csX21" fmla="*/ 653143 w 2982813"/>
              <a:gd name="csY21" fmla="*/ 1741714 h 2504365"/>
              <a:gd name="csX22" fmla="*/ 718457 w 2982813"/>
              <a:gd name="csY22" fmla="*/ 1828800 h 2504365"/>
              <a:gd name="csX23" fmla="*/ 849086 w 2982813"/>
              <a:gd name="csY23" fmla="*/ 1970314 h 2504365"/>
              <a:gd name="csX24" fmla="*/ 870857 w 2982813"/>
              <a:gd name="csY24" fmla="*/ 2002971 h 2504365"/>
              <a:gd name="csX25" fmla="*/ 914400 w 2982813"/>
              <a:gd name="csY25" fmla="*/ 2057400 h 2504365"/>
              <a:gd name="csX26" fmla="*/ 968829 w 2982813"/>
              <a:gd name="csY26" fmla="*/ 2111828 h 2504365"/>
              <a:gd name="csX27" fmla="*/ 1001486 w 2982813"/>
              <a:gd name="csY27" fmla="*/ 2188028 h 2504365"/>
              <a:gd name="csX28" fmla="*/ 1045029 w 2982813"/>
              <a:gd name="csY28" fmla="*/ 2231571 h 2504365"/>
              <a:gd name="csX29" fmla="*/ 1164772 w 2982813"/>
              <a:gd name="csY29" fmla="*/ 2362200 h 2504365"/>
              <a:gd name="csX30" fmla="*/ 1230086 w 2982813"/>
              <a:gd name="csY30" fmla="*/ 2394857 h 2504365"/>
              <a:gd name="csX31" fmla="*/ 1349829 w 2982813"/>
              <a:gd name="csY31" fmla="*/ 2460171 h 2504365"/>
              <a:gd name="csX32" fmla="*/ 1415143 w 2982813"/>
              <a:gd name="csY32" fmla="*/ 2471057 h 2504365"/>
              <a:gd name="csX33" fmla="*/ 1502229 w 2982813"/>
              <a:gd name="csY33" fmla="*/ 2416628 h 2504365"/>
              <a:gd name="csX34" fmla="*/ 1567543 w 2982813"/>
              <a:gd name="csY34" fmla="*/ 2253343 h 2504365"/>
              <a:gd name="csX35" fmla="*/ 1643743 w 2982813"/>
              <a:gd name="csY35" fmla="*/ 1981200 h 2504365"/>
              <a:gd name="csX36" fmla="*/ 1676400 w 2982813"/>
              <a:gd name="csY36" fmla="*/ 1905000 h 2504365"/>
              <a:gd name="csX37" fmla="*/ 1687286 w 2982813"/>
              <a:gd name="csY37" fmla="*/ 1861457 h 2504365"/>
              <a:gd name="csX38" fmla="*/ 2002972 w 2982813"/>
              <a:gd name="csY38" fmla="*/ 1676400 h 2504365"/>
              <a:gd name="csX39" fmla="*/ 2188029 w 2982813"/>
              <a:gd name="csY39" fmla="*/ 1600200 h 2504365"/>
              <a:gd name="csX40" fmla="*/ 2362200 w 2982813"/>
              <a:gd name="csY40" fmla="*/ 1589314 h 2504365"/>
              <a:gd name="csX41" fmla="*/ 2623457 w 2982813"/>
              <a:gd name="csY41" fmla="*/ 1567543 h 2504365"/>
              <a:gd name="csX42" fmla="*/ 2895600 w 2982813"/>
              <a:gd name="csY42" fmla="*/ 1654628 h 2504365"/>
              <a:gd name="csX43" fmla="*/ 2939143 w 2982813"/>
              <a:gd name="csY43" fmla="*/ 1752600 h 2504365"/>
              <a:gd name="csX44" fmla="*/ 2950029 w 2982813"/>
              <a:gd name="csY44" fmla="*/ 1894114 h 2504365"/>
              <a:gd name="csX45" fmla="*/ 2982686 w 2982813"/>
              <a:gd name="csY45" fmla="*/ 2046514 h 2504365"/>
              <a:gd name="csX46" fmla="*/ 2960914 w 2982813"/>
              <a:gd name="csY46" fmla="*/ 2155371 h 2504365"/>
              <a:gd name="csX47" fmla="*/ 2873829 w 2982813"/>
              <a:gd name="csY47" fmla="*/ 2351314 h 2504365"/>
              <a:gd name="csX48" fmla="*/ 2830286 w 2982813"/>
              <a:gd name="csY48" fmla="*/ 2394857 h 2504365"/>
              <a:gd name="csX49" fmla="*/ 2667000 w 2982813"/>
              <a:gd name="csY49" fmla="*/ 2503714 h 2504365"/>
              <a:gd name="csX50" fmla="*/ 2460172 w 2982813"/>
              <a:gd name="csY50" fmla="*/ 2492828 h 2504365"/>
              <a:gd name="csX51" fmla="*/ 2340429 w 2982813"/>
              <a:gd name="csY51" fmla="*/ 2405743 h 2504365"/>
              <a:gd name="csX52" fmla="*/ 2100943 w 2982813"/>
              <a:gd name="csY52" fmla="*/ 2144485 h 2504365"/>
              <a:gd name="csX53" fmla="*/ 2057400 w 2982813"/>
              <a:gd name="csY53" fmla="*/ 2013857 h 2504365"/>
              <a:gd name="csX54" fmla="*/ 2024743 w 2982813"/>
              <a:gd name="csY54" fmla="*/ 1948543 h 2504365"/>
              <a:gd name="csX55" fmla="*/ 1981200 w 2982813"/>
              <a:gd name="csY55" fmla="*/ 1763485 h 2504365"/>
              <a:gd name="csX56" fmla="*/ 1926772 w 2982813"/>
              <a:gd name="csY56" fmla="*/ 1687285 h 2504365"/>
              <a:gd name="csX57" fmla="*/ 1894114 w 2982813"/>
              <a:gd name="csY57" fmla="*/ 1632857 h 2504365"/>
              <a:gd name="csX58" fmla="*/ 1850572 w 2982813"/>
              <a:gd name="csY58" fmla="*/ 1589314 h 2504365"/>
              <a:gd name="csX59" fmla="*/ 1807029 w 2982813"/>
              <a:gd name="csY59" fmla="*/ 1513114 h 2504365"/>
              <a:gd name="csX60" fmla="*/ 1763486 w 2982813"/>
              <a:gd name="csY60" fmla="*/ 1458685 h 2504365"/>
              <a:gd name="csX61" fmla="*/ 1698172 w 2982813"/>
              <a:gd name="csY61" fmla="*/ 1284514 h 2504365"/>
              <a:gd name="csX62" fmla="*/ 1578429 w 2982813"/>
              <a:gd name="csY62" fmla="*/ 1099457 h 2504365"/>
              <a:gd name="csX63" fmla="*/ 1447800 w 2982813"/>
              <a:gd name="csY63" fmla="*/ 849085 h 2504365"/>
              <a:gd name="csX64" fmla="*/ 1426029 w 2982813"/>
              <a:gd name="csY64" fmla="*/ 794657 h 2504365"/>
              <a:gd name="csX65" fmla="*/ 1349829 w 2982813"/>
              <a:gd name="csY65" fmla="*/ 696685 h 2504365"/>
              <a:gd name="csX66" fmla="*/ 1328057 w 2982813"/>
              <a:gd name="csY66" fmla="*/ 653143 h 2504365"/>
              <a:gd name="csX67" fmla="*/ 1273629 w 2982813"/>
              <a:gd name="csY67" fmla="*/ 609600 h 2504365"/>
              <a:gd name="csX68" fmla="*/ 925286 w 2982813"/>
              <a:gd name="csY68" fmla="*/ 435428 h 2504365"/>
              <a:gd name="csX69" fmla="*/ 664029 w 2982813"/>
              <a:gd name="csY69" fmla="*/ 348343 h 2504365"/>
              <a:gd name="csX70" fmla="*/ 206829 w 2982813"/>
              <a:gd name="csY70" fmla="*/ 370114 h 2504365"/>
              <a:gd name="csX71" fmla="*/ 97972 w 2982813"/>
              <a:gd name="csY71" fmla="*/ 381000 h 2504365"/>
              <a:gd name="csX72" fmla="*/ 0 w 2982813"/>
              <a:gd name="csY72" fmla="*/ 370114 h 25043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Lst>
            <a:rect l="l" t="t" r="r" b="b"/>
            <a:pathLst>
              <a:path w="2982813" h="2504365" extrusionOk="0">
                <a:moveTo>
                  <a:pt x="315686" y="0"/>
                </a:moveTo>
                <a:cubicBezTo>
                  <a:pt x="525835" y="58395"/>
                  <a:pt x="666214" y="92081"/>
                  <a:pt x="881743" y="163285"/>
                </a:cubicBezTo>
                <a:cubicBezTo>
                  <a:pt x="895541" y="169039"/>
                  <a:pt x="911634" y="172103"/>
                  <a:pt x="925286" y="174171"/>
                </a:cubicBezTo>
                <a:cubicBezTo>
                  <a:pt x="994634" y="185949"/>
                  <a:pt x="1074878" y="205873"/>
                  <a:pt x="1143000" y="195943"/>
                </a:cubicBezTo>
                <a:cubicBezTo>
                  <a:pt x="1458046" y="175589"/>
                  <a:pt x="1524930" y="168132"/>
                  <a:pt x="1828800" y="195943"/>
                </a:cubicBezTo>
                <a:cubicBezTo>
                  <a:pt x="1843345" y="197781"/>
                  <a:pt x="1855249" y="211844"/>
                  <a:pt x="1872343" y="217714"/>
                </a:cubicBezTo>
                <a:cubicBezTo>
                  <a:pt x="1890973" y="219471"/>
                  <a:pt x="1907146" y="225878"/>
                  <a:pt x="1926772" y="228600"/>
                </a:cubicBezTo>
                <a:cubicBezTo>
                  <a:pt x="2034289" y="266009"/>
                  <a:pt x="1955014" y="215231"/>
                  <a:pt x="2057400" y="337457"/>
                </a:cubicBezTo>
                <a:cubicBezTo>
                  <a:pt x="2120424" y="398037"/>
                  <a:pt x="2097245" y="367726"/>
                  <a:pt x="2155372" y="424543"/>
                </a:cubicBezTo>
                <a:cubicBezTo>
                  <a:pt x="2177630" y="453527"/>
                  <a:pt x="2236013" y="533279"/>
                  <a:pt x="2242457" y="555171"/>
                </a:cubicBezTo>
                <a:cubicBezTo>
                  <a:pt x="2271705" y="608818"/>
                  <a:pt x="2272133" y="663091"/>
                  <a:pt x="2296886" y="729343"/>
                </a:cubicBezTo>
                <a:cubicBezTo>
                  <a:pt x="2270451" y="821570"/>
                  <a:pt x="2278661" y="822805"/>
                  <a:pt x="2209800" y="914400"/>
                </a:cubicBezTo>
                <a:cubicBezTo>
                  <a:pt x="2203474" y="921047"/>
                  <a:pt x="2083554" y="1118005"/>
                  <a:pt x="2002972" y="1153885"/>
                </a:cubicBezTo>
                <a:cubicBezTo>
                  <a:pt x="1967865" y="1171199"/>
                  <a:pt x="1899900" y="1172180"/>
                  <a:pt x="1861457" y="1175657"/>
                </a:cubicBezTo>
                <a:cubicBezTo>
                  <a:pt x="1775118" y="1183642"/>
                  <a:pt x="1532394" y="1163445"/>
                  <a:pt x="1436914" y="1164771"/>
                </a:cubicBezTo>
                <a:cubicBezTo>
                  <a:pt x="1397263" y="1159116"/>
                  <a:pt x="1357347" y="1157552"/>
                  <a:pt x="1306286" y="1153885"/>
                </a:cubicBezTo>
                <a:cubicBezTo>
                  <a:pt x="1123416" y="1160637"/>
                  <a:pt x="913860" y="1134497"/>
                  <a:pt x="718457" y="1164771"/>
                </a:cubicBezTo>
                <a:cubicBezTo>
                  <a:pt x="658590" y="1194293"/>
                  <a:pt x="486758" y="1248094"/>
                  <a:pt x="446314" y="1328057"/>
                </a:cubicBezTo>
                <a:cubicBezTo>
                  <a:pt x="432194" y="1355036"/>
                  <a:pt x="434231" y="1398555"/>
                  <a:pt x="424543" y="1447800"/>
                </a:cubicBezTo>
                <a:cubicBezTo>
                  <a:pt x="452880" y="1495454"/>
                  <a:pt x="451212" y="1559223"/>
                  <a:pt x="489857" y="1600200"/>
                </a:cubicBezTo>
                <a:cubicBezTo>
                  <a:pt x="518641" y="1633753"/>
                  <a:pt x="554867" y="1636799"/>
                  <a:pt x="587829" y="1665514"/>
                </a:cubicBezTo>
                <a:cubicBezTo>
                  <a:pt x="604628" y="1686926"/>
                  <a:pt x="635148" y="1721234"/>
                  <a:pt x="653143" y="1741714"/>
                </a:cubicBezTo>
                <a:cubicBezTo>
                  <a:pt x="684077" y="1771138"/>
                  <a:pt x="692162" y="1802744"/>
                  <a:pt x="718457" y="1828800"/>
                </a:cubicBezTo>
                <a:cubicBezTo>
                  <a:pt x="910782" y="2091050"/>
                  <a:pt x="701583" y="1800961"/>
                  <a:pt x="849086" y="1970314"/>
                </a:cubicBezTo>
                <a:cubicBezTo>
                  <a:pt x="859134" y="1977926"/>
                  <a:pt x="864807" y="1993709"/>
                  <a:pt x="870857" y="2002971"/>
                </a:cubicBezTo>
                <a:cubicBezTo>
                  <a:pt x="887059" y="2021274"/>
                  <a:pt x="897440" y="2039752"/>
                  <a:pt x="914400" y="2057400"/>
                </a:cubicBezTo>
                <a:cubicBezTo>
                  <a:pt x="932865" y="2075968"/>
                  <a:pt x="952058" y="2094119"/>
                  <a:pt x="968829" y="2111828"/>
                </a:cubicBezTo>
                <a:cubicBezTo>
                  <a:pt x="984195" y="2139121"/>
                  <a:pt x="985630" y="2166921"/>
                  <a:pt x="1001486" y="2188028"/>
                </a:cubicBezTo>
                <a:cubicBezTo>
                  <a:pt x="1012769" y="2206811"/>
                  <a:pt x="1033637" y="2214817"/>
                  <a:pt x="1045029" y="2231571"/>
                </a:cubicBezTo>
                <a:cubicBezTo>
                  <a:pt x="1094924" y="2288784"/>
                  <a:pt x="1096090" y="2310583"/>
                  <a:pt x="1164772" y="2362200"/>
                </a:cubicBezTo>
                <a:cubicBezTo>
                  <a:pt x="1186774" y="2373706"/>
                  <a:pt x="1208659" y="2386608"/>
                  <a:pt x="1230086" y="2394857"/>
                </a:cubicBezTo>
                <a:cubicBezTo>
                  <a:pt x="1262097" y="2423613"/>
                  <a:pt x="1314528" y="2448812"/>
                  <a:pt x="1349829" y="2460171"/>
                </a:cubicBezTo>
                <a:cubicBezTo>
                  <a:pt x="1365491" y="2468716"/>
                  <a:pt x="1393250" y="2468250"/>
                  <a:pt x="1415143" y="2471057"/>
                </a:cubicBezTo>
                <a:cubicBezTo>
                  <a:pt x="1444216" y="2451305"/>
                  <a:pt x="1478929" y="2438955"/>
                  <a:pt x="1502229" y="2416628"/>
                </a:cubicBezTo>
                <a:cubicBezTo>
                  <a:pt x="1547509" y="2365074"/>
                  <a:pt x="1557877" y="2314685"/>
                  <a:pt x="1567543" y="2253343"/>
                </a:cubicBezTo>
                <a:cubicBezTo>
                  <a:pt x="1625745" y="1952098"/>
                  <a:pt x="1597294" y="2185234"/>
                  <a:pt x="1643743" y="1981200"/>
                </a:cubicBezTo>
                <a:cubicBezTo>
                  <a:pt x="1653404" y="1956077"/>
                  <a:pt x="1660470" y="1930263"/>
                  <a:pt x="1676400" y="1905000"/>
                </a:cubicBezTo>
                <a:cubicBezTo>
                  <a:pt x="1682694" y="1891278"/>
                  <a:pt x="1677189" y="1872355"/>
                  <a:pt x="1687286" y="1861457"/>
                </a:cubicBezTo>
                <a:cubicBezTo>
                  <a:pt x="1792005" y="1770595"/>
                  <a:pt x="1891926" y="1724446"/>
                  <a:pt x="2002972" y="1676400"/>
                </a:cubicBezTo>
                <a:cubicBezTo>
                  <a:pt x="2069432" y="1644261"/>
                  <a:pt x="2119586" y="1610642"/>
                  <a:pt x="2188029" y="1600200"/>
                </a:cubicBezTo>
                <a:cubicBezTo>
                  <a:pt x="2224586" y="1606284"/>
                  <a:pt x="2276983" y="1599200"/>
                  <a:pt x="2362200" y="1589314"/>
                </a:cubicBezTo>
                <a:cubicBezTo>
                  <a:pt x="2482083" y="1582063"/>
                  <a:pt x="2513874" y="1575434"/>
                  <a:pt x="2623457" y="1567543"/>
                </a:cubicBezTo>
                <a:cubicBezTo>
                  <a:pt x="2777346" y="1578894"/>
                  <a:pt x="2812058" y="1542490"/>
                  <a:pt x="2895600" y="1654628"/>
                </a:cubicBezTo>
                <a:cubicBezTo>
                  <a:pt x="2915575" y="1684476"/>
                  <a:pt x="2927138" y="1712993"/>
                  <a:pt x="2939143" y="1752600"/>
                </a:cubicBezTo>
                <a:cubicBezTo>
                  <a:pt x="2936103" y="1796939"/>
                  <a:pt x="2943887" y="1851819"/>
                  <a:pt x="2950029" y="1894114"/>
                </a:cubicBezTo>
                <a:cubicBezTo>
                  <a:pt x="2947222" y="1943025"/>
                  <a:pt x="2985485" y="1997542"/>
                  <a:pt x="2982686" y="2046514"/>
                </a:cubicBezTo>
                <a:cubicBezTo>
                  <a:pt x="2976391" y="2080207"/>
                  <a:pt x="2972710" y="2126262"/>
                  <a:pt x="2960914" y="2155371"/>
                </a:cubicBezTo>
                <a:cubicBezTo>
                  <a:pt x="2950956" y="2195077"/>
                  <a:pt x="2894522" y="2323097"/>
                  <a:pt x="2873829" y="2351314"/>
                </a:cubicBezTo>
                <a:cubicBezTo>
                  <a:pt x="2865470" y="2370997"/>
                  <a:pt x="2848820" y="2378930"/>
                  <a:pt x="2830286" y="2394857"/>
                </a:cubicBezTo>
                <a:cubicBezTo>
                  <a:pt x="2757960" y="2462369"/>
                  <a:pt x="2767416" y="2448896"/>
                  <a:pt x="2667000" y="2503714"/>
                </a:cubicBezTo>
                <a:cubicBezTo>
                  <a:pt x="2597558" y="2502807"/>
                  <a:pt x="2531119" y="2501855"/>
                  <a:pt x="2460172" y="2492828"/>
                </a:cubicBezTo>
                <a:cubicBezTo>
                  <a:pt x="2416488" y="2480594"/>
                  <a:pt x="2376372" y="2435247"/>
                  <a:pt x="2340429" y="2405743"/>
                </a:cubicBezTo>
                <a:cubicBezTo>
                  <a:pt x="2179693" y="2270792"/>
                  <a:pt x="2204610" y="2288337"/>
                  <a:pt x="2100943" y="2144485"/>
                </a:cubicBezTo>
                <a:cubicBezTo>
                  <a:pt x="2084962" y="2095268"/>
                  <a:pt x="2071540" y="2057988"/>
                  <a:pt x="2057400" y="2013857"/>
                </a:cubicBezTo>
                <a:cubicBezTo>
                  <a:pt x="2048217" y="1997155"/>
                  <a:pt x="2029390" y="1974545"/>
                  <a:pt x="2024743" y="1948543"/>
                </a:cubicBezTo>
                <a:cubicBezTo>
                  <a:pt x="2009730" y="1915321"/>
                  <a:pt x="1991381" y="1801287"/>
                  <a:pt x="1981200" y="1763485"/>
                </a:cubicBezTo>
                <a:cubicBezTo>
                  <a:pt x="1967450" y="1730127"/>
                  <a:pt x="1940500" y="1711896"/>
                  <a:pt x="1926772" y="1687285"/>
                </a:cubicBezTo>
                <a:cubicBezTo>
                  <a:pt x="1911296" y="1671912"/>
                  <a:pt x="1907542" y="1648692"/>
                  <a:pt x="1894114" y="1632857"/>
                </a:cubicBezTo>
                <a:cubicBezTo>
                  <a:pt x="1877775" y="1615206"/>
                  <a:pt x="1867011" y="1606958"/>
                  <a:pt x="1850572" y="1589314"/>
                </a:cubicBezTo>
                <a:cubicBezTo>
                  <a:pt x="1834507" y="1564738"/>
                  <a:pt x="1822656" y="1535049"/>
                  <a:pt x="1807029" y="1513114"/>
                </a:cubicBezTo>
                <a:cubicBezTo>
                  <a:pt x="1794729" y="1494015"/>
                  <a:pt x="1777080" y="1475508"/>
                  <a:pt x="1763486" y="1458685"/>
                </a:cubicBezTo>
                <a:cubicBezTo>
                  <a:pt x="1739765" y="1402918"/>
                  <a:pt x="1725870" y="1333628"/>
                  <a:pt x="1698172" y="1284514"/>
                </a:cubicBezTo>
                <a:cubicBezTo>
                  <a:pt x="1531416" y="1016626"/>
                  <a:pt x="1693434" y="1311793"/>
                  <a:pt x="1578429" y="1099457"/>
                </a:cubicBezTo>
                <a:cubicBezTo>
                  <a:pt x="1534481" y="1034751"/>
                  <a:pt x="1485041" y="938288"/>
                  <a:pt x="1447800" y="849085"/>
                </a:cubicBezTo>
                <a:cubicBezTo>
                  <a:pt x="1443876" y="831448"/>
                  <a:pt x="1437097" y="809190"/>
                  <a:pt x="1426029" y="794657"/>
                </a:cubicBezTo>
                <a:cubicBezTo>
                  <a:pt x="1409126" y="768384"/>
                  <a:pt x="1362085" y="719210"/>
                  <a:pt x="1349829" y="696685"/>
                </a:cubicBezTo>
                <a:cubicBezTo>
                  <a:pt x="1340981" y="683622"/>
                  <a:pt x="1339551" y="666554"/>
                  <a:pt x="1328057" y="653143"/>
                </a:cubicBezTo>
                <a:cubicBezTo>
                  <a:pt x="1311638" y="639790"/>
                  <a:pt x="1296777" y="624466"/>
                  <a:pt x="1273629" y="609600"/>
                </a:cubicBezTo>
                <a:cubicBezTo>
                  <a:pt x="1184369" y="525393"/>
                  <a:pt x="1059687" y="502323"/>
                  <a:pt x="925286" y="435428"/>
                </a:cubicBezTo>
                <a:cubicBezTo>
                  <a:pt x="740458" y="356842"/>
                  <a:pt x="823534" y="370394"/>
                  <a:pt x="664029" y="348343"/>
                </a:cubicBezTo>
                <a:cubicBezTo>
                  <a:pt x="492617" y="362386"/>
                  <a:pt x="381005" y="356304"/>
                  <a:pt x="206829" y="370114"/>
                </a:cubicBezTo>
                <a:cubicBezTo>
                  <a:pt x="171780" y="373302"/>
                  <a:pt x="129069" y="375338"/>
                  <a:pt x="97972" y="381000"/>
                </a:cubicBezTo>
                <a:cubicBezTo>
                  <a:pt x="67785" y="381645"/>
                  <a:pt x="45766" y="373515"/>
                  <a:pt x="0" y="370114"/>
                </a:cubicBezTo>
              </a:path>
            </a:pathLst>
          </a:custGeom>
          <a:noFill/>
          <a:ln w="38100">
            <a:solidFill>
              <a:srgbClr val="92D050"/>
            </a:solidFill>
            <a:prstDash val="dash"/>
            <a:extLst>
              <a:ext uri="{C807C97D-BFC1-408E-A445-0C87EB9F89A2}">
                <ask:lineSketchStyleProps xmlns:ask="http://schemas.microsoft.com/office/drawing/2018/sketchyshapes" sd="2633511879">
                  <a:custGeom>
                    <a:avLst/>
                    <a:gdLst>
                      <a:gd name="connsiteX0" fmla="*/ 315686 w 2982813"/>
                      <a:gd name="connsiteY0" fmla="*/ 0 h 2504365"/>
                      <a:gd name="connsiteX1" fmla="*/ 881743 w 2982813"/>
                      <a:gd name="connsiteY1" fmla="*/ 163285 h 2504365"/>
                      <a:gd name="connsiteX2" fmla="*/ 925286 w 2982813"/>
                      <a:gd name="connsiteY2" fmla="*/ 174171 h 2504365"/>
                      <a:gd name="connsiteX3" fmla="*/ 1143000 w 2982813"/>
                      <a:gd name="connsiteY3" fmla="*/ 195943 h 2504365"/>
                      <a:gd name="connsiteX4" fmla="*/ 1828800 w 2982813"/>
                      <a:gd name="connsiteY4" fmla="*/ 195943 h 2504365"/>
                      <a:gd name="connsiteX5" fmla="*/ 1872343 w 2982813"/>
                      <a:gd name="connsiteY5" fmla="*/ 217714 h 2504365"/>
                      <a:gd name="connsiteX6" fmla="*/ 1926772 w 2982813"/>
                      <a:gd name="connsiteY6" fmla="*/ 228600 h 2504365"/>
                      <a:gd name="connsiteX7" fmla="*/ 2057400 w 2982813"/>
                      <a:gd name="connsiteY7" fmla="*/ 337457 h 2504365"/>
                      <a:gd name="connsiteX8" fmla="*/ 2155372 w 2982813"/>
                      <a:gd name="connsiteY8" fmla="*/ 424543 h 2504365"/>
                      <a:gd name="connsiteX9" fmla="*/ 2242457 w 2982813"/>
                      <a:gd name="connsiteY9" fmla="*/ 555171 h 2504365"/>
                      <a:gd name="connsiteX10" fmla="*/ 2296886 w 2982813"/>
                      <a:gd name="connsiteY10" fmla="*/ 729343 h 2504365"/>
                      <a:gd name="connsiteX11" fmla="*/ 2209800 w 2982813"/>
                      <a:gd name="connsiteY11" fmla="*/ 914400 h 2504365"/>
                      <a:gd name="connsiteX12" fmla="*/ 2002972 w 2982813"/>
                      <a:gd name="connsiteY12" fmla="*/ 1153885 h 2504365"/>
                      <a:gd name="connsiteX13" fmla="*/ 1861457 w 2982813"/>
                      <a:gd name="connsiteY13" fmla="*/ 1175657 h 2504365"/>
                      <a:gd name="connsiteX14" fmla="*/ 1436914 w 2982813"/>
                      <a:gd name="connsiteY14" fmla="*/ 1164771 h 2504365"/>
                      <a:gd name="connsiteX15" fmla="*/ 1306286 w 2982813"/>
                      <a:gd name="connsiteY15" fmla="*/ 1153885 h 2504365"/>
                      <a:gd name="connsiteX16" fmla="*/ 718457 w 2982813"/>
                      <a:gd name="connsiteY16" fmla="*/ 1164771 h 2504365"/>
                      <a:gd name="connsiteX17" fmla="*/ 446314 w 2982813"/>
                      <a:gd name="connsiteY17" fmla="*/ 1328057 h 2504365"/>
                      <a:gd name="connsiteX18" fmla="*/ 424543 w 2982813"/>
                      <a:gd name="connsiteY18" fmla="*/ 1447800 h 2504365"/>
                      <a:gd name="connsiteX19" fmla="*/ 489857 w 2982813"/>
                      <a:gd name="connsiteY19" fmla="*/ 1600200 h 2504365"/>
                      <a:gd name="connsiteX20" fmla="*/ 587829 w 2982813"/>
                      <a:gd name="connsiteY20" fmla="*/ 1665514 h 2504365"/>
                      <a:gd name="connsiteX21" fmla="*/ 653143 w 2982813"/>
                      <a:gd name="connsiteY21" fmla="*/ 1741714 h 2504365"/>
                      <a:gd name="connsiteX22" fmla="*/ 718457 w 2982813"/>
                      <a:gd name="connsiteY22" fmla="*/ 1828800 h 2504365"/>
                      <a:gd name="connsiteX23" fmla="*/ 849086 w 2982813"/>
                      <a:gd name="connsiteY23" fmla="*/ 1970314 h 2504365"/>
                      <a:gd name="connsiteX24" fmla="*/ 870857 w 2982813"/>
                      <a:gd name="connsiteY24" fmla="*/ 2002971 h 2504365"/>
                      <a:gd name="connsiteX25" fmla="*/ 914400 w 2982813"/>
                      <a:gd name="connsiteY25" fmla="*/ 2057400 h 2504365"/>
                      <a:gd name="connsiteX26" fmla="*/ 968829 w 2982813"/>
                      <a:gd name="connsiteY26" fmla="*/ 2111828 h 2504365"/>
                      <a:gd name="connsiteX27" fmla="*/ 1001486 w 2982813"/>
                      <a:gd name="connsiteY27" fmla="*/ 2188028 h 2504365"/>
                      <a:gd name="connsiteX28" fmla="*/ 1045029 w 2982813"/>
                      <a:gd name="connsiteY28" fmla="*/ 2231571 h 2504365"/>
                      <a:gd name="connsiteX29" fmla="*/ 1164772 w 2982813"/>
                      <a:gd name="connsiteY29" fmla="*/ 2362200 h 2504365"/>
                      <a:gd name="connsiteX30" fmla="*/ 1230086 w 2982813"/>
                      <a:gd name="connsiteY30" fmla="*/ 2394857 h 2504365"/>
                      <a:gd name="connsiteX31" fmla="*/ 1349829 w 2982813"/>
                      <a:gd name="connsiteY31" fmla="*/ 2460171 h 2504365"/>
                      <a:gd name="connsiteX32" fmla="*/ 1415143 w 2982813"/>
                      <a:gd name="connsiteY32" fmla="*/ 2471057 h 2504365"/>
                      <a:gd name="connsiteX33" fmla="*/ 1502229 w 2982813"/>
                      <a:gd name="connsiteY33" fmla="*/ 2416628 h 2504365"/>
                      <a:gd name="connsiteX34" fmla="*/ 1567543 w 2982813"/>
                      <a:gd name="connsiteY34" fmla="*/ 2253343 h 2504365"/>
                      <a:gd name="connsiteX35" fmla="*/ 1643743 w 2982813"/>
                      <a:gd name="connsiteY35" fmla="*/ 1981200 h 2504365"/>
                      <a:gd name="connsiteX36" fmla="*/ 1676400 w 2982813"/>
                      <a:gd name="connsiteY36" fmla="*/ 1905000 h 2504365"/>
                      <a:gd name="connsiteX37" fmla="*/ 1687286 w 2982813"/>
                      <a:gd name="connsiteY37" fmla="*/ 1861457 h 2504365"/>
                      <a:gd name="connsiteX38" fmla="*/ 2002972 w 2982813"/>
                      <a:gd name="connsiteY38" fmla="*/ 1676400 h 2504365"/>
                      <a:gd name="connsiteX39" fmla="*/ 2188029 w 2982813"/>
                      <a:gd name="connsiteY39" fmla="*/ 1600200 h 2504365"/>
                      <a:gd name="connsiteX40" fmla="*/ 2362200 w 2982813"/>
                      <a:gd name="connsiteY40" fmla="*/ 1589314 h 2504365"/>
                      <a:gd name="connsiteX41" fmla="*/ 2623457 w 2982813"/>
                      <a:gd name="connsiteY41" fmla="*/ 1567543 h 2504365"/>
                      <a:gd name="connsiteX42" fmla="*/ 2895600 w 2982813"/>
                      <a:gd name="connsiteY42" fmla="*/ 1654628 h 2504365"/>
                      <a:gd name="connsiteX43" fmla="*/ 2939143 w 2982813"/>
                      <a:gd name="connsiteY43" fmla="*/ 1752600 h 2504365"/>
                      <a:gd name="connsiteX44" fmla="*/ 2950029 w 2982813"/>
                      <a:gd name="connsiteY44" fmla="*/ 1894114 h 2504365"/>
                      <a:gd name="connsiteX45" fmla="*/ 2982686 w 2982813"/>
                      <a:gd name="connsiteY45" fmla="*/ 2046514 h 2504365"/>
                      <a:gd name="connsiteX46" fmla="*/ 2960914 w 2982813"/>
                      <a:gd name="connsiteY46" fmla="*/ 2155371 h 2504365"/>
                      <a:gd name="connsiteX47" fmla="*/ 2873829 w 2982813"/>
                      <a:gd name="connsiteY47" fmla="*/ 2351314 h 2504365"/>
                      <a:gd name="connsiteX48" fmla="*/ 2830286 w 2982813"/>
                      <a:gd name="connsiteY48" fmla="*/ 2394857 h 2504365"/>
                      <a:gd name="connsiteX49" fmla="*/ 2667000 w 2982813"/>
                      <a:gd name="connsiteY49" fmla="*/ 2503714 h 2504365"/>
                      <a:gd name="connsiteX50" fmla="*/ 2460172 w 2982813"/>
                      <a:gd name="connsiteY50" fmla="*/ 2492828 h 2504365"/>
                      <a:gd name="connsiteX51" fmla="*/ 2340429 w 2982813"/>
                      <a:gd name="connsiteY51" fmla="*/ 2405743 h 2504365"/>
                      <a:gd name="connsiteX52" fmla="*/ 2100943 w 2982813"/>
                      <a:gd name="connsiteY52" fmla="*/ 2144485 h 2504365"/>
                      <a:gd name="connsiteX53" fmla="*/ 2057400 w 2982813"/>
                      <a:gd name="connsiteY53" fmla="*/ 2013857 h 2504365"/>
                      <a:gd name="connsiteX54" fmla="*/ 2024743 w 2982813"/>
                      <a:gd name="connsiteY54" fmla="*/ 1948543 h 2504365"/>
                      <a:gd name="connsiteX55" fmla="*/ 1981200 w 2982813"/>
                      <a:gd name="connsiteY55" fmla="*/ 1763485 h 2504365"/>
                      <a:gd name="connsiteX56" fmla="*/ 1926772 w 2982813"/>
                      <a:gd name="connsiteY56" fmla="*/ 1687285 h 2504365"/>
                      <a:gd name="connsiteX57" fmla="*/ 1894114 w 2982813"/>
                      <a:gd name="connsiteY57" fmla="*/ 1632857 h 2504365"/>
                      <a:gd name="connsiteX58" fmla="*/ 1850572 w 2982813"/>
                      <a:gd name="connsiteY58" fmla="*/ 1589314 h 2504365"/>
                      <a:gd name="connsiteX59" fmla="*/ 1807029 w 2982813"/>
                      <a:gd name="connsiteY59" fmla="*/ 1513114 h 2504365"/>
                      <a:gd name="connsiteX60" fmla="*/ 1763486 w 2982813"/>
                      <a:gd name="connsiteY60" fmla="*/ 1458685 h 2504365"/>
                      <a:gd name="connsiteX61" fmla="*/ 1698172 w 2982813"/>
                      <a:gd name="connsiteY61" fmla="*/ 1284514 h 2504365"/>
                      <a:gd name="connsiteX62" fmla="*/ 1578429 w 2982813"/>
                      <a:gd name="connsiteY62" fmla="*/ 1099457 h 2504365"/>
                      <a:gd name="connsiteX63" fmla="*/ 1447800 w 2982813"/>
                      <a:gd name="connsiteY63" fmla="*/ 849085 h 2504365"/>
                      <a:gd name="connsiteX64" fmla="*/ 1426029 w 2982813"/>
                      <a:gd name="connsiteY64" fmla="*/ 794657 h 2504365"/>
                      <a:gd name="connsiteX65" fmla="*/ 1349829 w 2982813"/>
                      <a:gd name="connsiteY65" fmla="*/ 696685 h 2504365"/>
                      <a:gd name="connsiteX66" fmla="*/ 1328057 w 2982813"/>
                      <a:gd name="connsiteY66" fmla="*/ 653143 h 2504365"/>
                      <a:gd name="connsiteX67" fmla="*/ 1273629 w 2982813"/>
                      <a:gd name="connsiteY67" fmla="*/ 609600 h 2504365"/>
                      <a:gd name="connsiteX68" fmla="*/ 925286 w 2982813"/>
                      <a:gd name="connsiteY68" fmla="*/ 435428 h 2504365"/>
                      <a:gd name="connsiteX69" fmla="*/ 664029 w 2982813"/>
                      <a:gd name="connsiteY69" fmla="*/ 348343 h 2504365"/>
                      <a:gd name="connsiteX70" fmla="*/ 206829 w 2982813"/>
                      <a:gd name="connsiteY70" fmla="*/ 370114 h 2504365"/>
                      <a:gd name="connsiteX71" fmla="*/ 97972 w 2982813"/>
                      <a:gd name="connsiteY71" fmla="*/ 381000 h 2504365"/>
                      <a:gd name="connsiteX72" fmla="*/ 0 w 2982813"/>
                      <a:gd name="connsiteY72" fmla="*/ 370114 h 2504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982813" h="2504365">
                        <a:moveTo>
                          <a:pt x="315686" y="0"/>
                        </a:moveTo>
                        <a:cubicBezTo>
                          <a:pt x="504372" y="54428"/>
                          <a:pt x="691228" y="115655"/>
                          <a:pt x="881743" y="163285"/>
                        </a:cubicBezTo>
                        <a:cubicBezTo>
                          <a:pt x="896257" y="166914"/>
                          <a:pt x="910440" y="172315"/>
                          <a:pt x="925286" y="174171"/>
                        </a:cubicBezTo>
                        <a:cubicBezTo>
                          <a:pt x="997656" y="183218"/>
                          <a:pt x="1070429" y="188686"/>
                          <a:pt x="1143000" y="195943"/>
                        </a:cubicBezTo>
                        <a:cubicBezTo>
                          <a:pt x="1467137" y="177420"/>
                          <a:pt x="1524077" y="157853"/>
                          <a:pt x="1828800" y="195943"/>
                        </a:cubicBezTo>
                        <a:cubicBezTo>
                          <a:pt x="1844902" y="197956"/>
                          <a:pt x="1856948" y="212582"/>
                          <a:pt x="1872343" y="217714"/>
                        </a:cubicBezTo>
                        <a:cubicBezTo>
                          <a:pt x="1889896" y="223565"/>
                          <a:pt x="1908629" y="224971"/>
                          <a:pt x="1926772" y="228600"/>
                        </a:cubicBezTo>
                        <a:cubicBezTo>
                          <a:pt x="2014116" y="272272"/>
                          <a:pt x="1940919" y="229936"/>
                          <a:pt x="2057400" y="337457"/>
                        </a:cubicBezTo>
                        <a:cubicBezTo>
                          <a:pt x="2123192" y="398188"/>
                          <a:pt x="2099521" y="360714"/>
                          <a:pt x="2155372" y="424543"/>
                        </a:cubicBezTo>
                        <a:cubicBezTo>
                          <a:pt x="2180909" y="453728"/>
                          <a:pt x="2230602" y="531461"/>
                          <a:pt x="2242457" y="555171"/>
                        </a:cubicBezTo>
                        <a:cubicBezTo>
                          <a:pt x="2271232" y="612721"/>
                          <a:pt x="2281482" y="667727"/>
                          <a:pt x="2296886" y="729343"/>
                        </a:cubicBezTo>
                        <a:cubicBezTo>
                          <a:pt x="2270476" y="821776"/>
                          <a:pt x="2277512" y="822065"/>
                          <a:pt x="2209800" y="914400"/>
                        </a:cubicBezTo>
                        <a:cubicBezTo>
                          <a:pt x="2202222" y="924734"/>
                          <a:pt x="2088355" y="1111194"/>
                          <a:pt x="2002972" y="1153885"/>
                        </a:cubicBezTo>
                        <a:cubicBezTo>
                          <a:pt x="1963740" y="1173501"/>
                          <a:pt x="1892680" y="1172535"/>
                          <a:pt x="1861457" y="1175657"/>
                        </a:cubicBezTo>
                        <a:lnTo>
                          <a:pt x="1436914" y="1164771"/>
                        </a:lnTo>
                        <a:cubicBezTo>
                          <a:pt x="1393254" y="1163059"/>
                          <a:pt x="1349980" y="1153885"/>
                          <a:pt x="1306286" y="1153885"/>
                        </a:cubicBezTo>
                        <a:cubicBezTo>
                          <a:pt x="1110309" y="1153885"/>
                          <a:pt x="914400" y="1161142"/>
                          <a:pt x="718457" y="1164771"/>
                        </a:cubicBezTo>
                        <a:cubicBezTo>
                          <a:pt x="651808" y="1194393"/>
                          <a:pt x="491578" y="1237529"/>
                          <a:pt x="446314" y="1328057"/>
                        </a:cubicBezTo>
                        <a:cubicBezTo>
                          <a:pt x="428171" y="1364343"/>
                          <a:pt x="431800" y="1407886"/>
                          <a:pt x="424543" y="1447800"/>
                        </a:cubicBezTo>
                        <a:cubicBezTo>
                          <a:pt x="446314" y="1498600"/>
                          <a:pt x="456696" y="1555985"/>
                          <a:pt x="489857" y="1600200"/>
                        </a:cubicBezTo>
                        <a:cubicBezTo>
                          <a:pt x="513407" y="1631599"/>
                          <a:pt x="562286" y="1635714"/>
                          <a:pt x="587829" y="1665514"/>
                        </a:cubicBezTo>
                        <a:cubicBezTo>
                          <a:pt x="609600" y="1690914"/>
                          <a:pt x="632245" y="1715591"/>
                          <a:pt x="653143" y="1741714"/>
                        </a:cubicBezTo>
                        <a:cubicBezTo>
                          <a:pt x="675810" y="1770048"/>
                          <a:pt x="695575" y="1800638"/>
                          <a:pt x="718457" y="1828800"/>
                        </a:cubicBezTo>
                        <a:cubicBezTo>
                          <a:pt x="918050" y="2074453"/>
                          <a:pt x="696541" y="1795976"/>
                          <a:pt x="849086" y="1970314"/>
                        </a:cubicBezTo>
                        <a:cubicBezTo>
                          <a:pt x="857701" y="1980160"/>
                          <a:pt x="863007" y="1992505"/>
                          <a:pt x="870857" y="2002971"/>
                        </a:cubicBezTo>
                        <a:cubicBezTo>
                          <a:pt x="884798" y="2021559"/>
                          <a:pt x="898857" y="2040130"/>
                          <a:pt x="914400" y="2057400"/>
                        </a:cubicBezTo>
                        <a:cubicBezTo>
                          <a:pt x="931564" y="2076471"/>
                          <a:pt x="950686" y="2093685"/>
                          <a:pt x="968829" y="2111828"/>
                        </a:cubicBezTo>
                        <a:cubicBezTo>
                          <a:pt x="979715" y="2137228"/>
                          <a:pt x="986650" y="2164714"/>
                          <a:pt x="1001486" y="2188028"/>
                        </a:cubicBezTo>
                        <a:cubicBezTo>
                          <a:pt x="1012506" y="2205345"/>
                          <a:pt x="1031392" y="2216229"/>
                          <a:pt x="1045029" y="2231571"/>
                        </a:cubicBezTo>
                        <a:cubicBezTo>
                          <a:pt x="1095332" y="2288162"/>
                          <a:pt x="1096384" y="2309594"/>
                          <a:pt x="1164772" y="2362200"/>
                        </a:cubicBezTo>
                        <a:cubicBezTo>
                          <a:pt x="1184065" y="2377041"/>
                          <a:pt x="1208717" y="2383201"/>
                          <a:pt x="1230086" y="2394857"/>
                        </a:cubicBezTo>
                        <a:cubicBezTo>
                          <a:pt x="1267222" y="2415113"/>
                          <a:pt x="1309497" y="2446727"/>
                          <a:pt x="1349829" y="2460171"/>
                        </a:cubicBezTo>
                        <a:cubicBezTo>
                          <a:pt x="1370768" y="2467151"/>
                          <a:pt x="1393372" y="2467428"/>
                          <a:pt x="1415143" y="2471057"/>
                        </a:cubicBezTo>
                        <a:cubicBezTo>
                          <a:pt x="1444172" y="2452914"/>
                          <a:pt x="1482598" y="2444672"/>
                          <a:pt x="1502229" y="2416628"/>
                        </a:cubicBezTo>
                        <a:cubicBezTo>
                          <a:pt x="1535846" y="2368604"/>
                          <a:pt x="1549546" y="2309133"/>
                          <a:pt x="1567543" y="2253343"/>
                        </a:cubicBezTo>
                        <a:cubicBezTo>
                          <a:pt x="1658233" y="1972205"/>
                          <a:pt x="1569844" y="2178263"/>
                          <a:pt x="1643743" y="1981200"/>
                        </a:cubicBezTo>
                        <a:cubicBezTo>
                          <a:pt x="1653446" y="1955325"/>
                          <a:pt x="1666956" y="1930971"/>
                          <a:pt x="1676400" y="1905000"/>
                        </a:cubicBezTo>
                        <a:cubicBezTo>
                          <a:pt x="1681513" y="1890940"/>
                          <a:pt x="1676068" y="1871356"/>
                          <a:pt x="1687286" y="1861457"/>
                        </a:cubicBezTo>
                        <a:cubicBezTo>
                          <a:pt x="1792608" y="1768526"/>
                          <a:pt x="1879827" y="1729762"/>
                          <a:pt x="2002972" y="1676400"/>
                        </a:cubicBezTo>
                        <a:cubicBezTo>
                          <a:pt x="2064183" y="1649876"/>
                          <a:pt x="2121448" y="1604361"/>
                          <a:pt x="2188029" y="1600200"/>
                        </a:cubicBezTo>
                        <a:lnTo>
                          <a:pt x="2362200" y="1589314"/>
                        </a:lnTo>
                        <a:cubicBezTo>
                          <a:pt x="2477839" y="1581339"/>
                          <a:pt x="2512370" y="1577641"/>
                          <a:pt x="2623457" y="1567543"/>
                        </a:cubicBezTo>
                        <a:cubicBezTo>
                          <a:pt x="2770059" y="1576166"/>
                          <a:pt x="2810051" y="1540563"/>
                          <a:pt x="2895600" y="1654628"/>
                        </a:cubicBezTo>
                        <a:cubicBezTo>
                          <a:pt x="2917042" y="1683218"/>
                          <a:pt x="2924629" y="1719943"/>
                          <a:pt x="2939143" y="1752600"/>
                        </a:cubicBezTo>
                        <a:cubicBezTo>
                          <a:pt x="2942772" y="1799771"/>
                          <a:pt x="2943096" y="1847314"/>
                          <a:pt x="2950029" y="1894114"/>
                        </a:cubicBezTo>
                        <a:cubicBezTo>
                          <a:pt x="2957643" y="1945506"/>
                          <a:pt x="2980523" y="1994606"/>
                          <a:pt x="2982686" y="2046514"/>
                        </a:cubicBezTo>
                        <a:cubicBezTo>
                          <a:pt x="2984226" y="2083486"/>
                          <a:pt x="2971547" y="2119927"/>
                          <a:pt x="2960914" y="2155371"/>
                        </a:cubicBezTo>
                        <a:cubicBezTo>
                          <a:pt x="2950627" y="2189660"/>
                          <a:pt x="2897222" y="2316224"/>
                          <a:pt x="2873829" y="2351314"/>
                        </a:cubicBezTo>
                        <a:cubicBezTo>
                          <a:pt x="2862443" y="2368393"/>
                          <a:pt x="2845543" y="2381126"/>
                          <a:pt x="2830286" y="2394857"/>
                        </a:cubicBezTo>
                        <a:cubicBezTo>
                          <a:pt x="2754469" y="2463092"/>
                          <a:pt x="2765757" y="2448849"/>
                          <a:pt x="2667000" y="2503714"/>
                        </a:cubicBezTo>
                        <a:cubicBezTo>
                          <a:pt x="2598057" y="2500085"/>
                          <a:pt x="2526299" y="2512666"/>
                          <a:pt x="2460172" y="2492828"/>
                        </a:cubicBezTo>
                        <a:cubicBezTo>
                          <a:pt x="2412900" y="2478646"/>
                          <a:pt x="2378219" y="2437487"/>
                          <a:pt x="2340429" y="2405743"/>
                        </a:cubicBezTo>
                        <a:cubicBezTo>
                          <a:pt x="2183083" y="2273572"/>
                          <a:pt x="2206577" y="2289731"/>
                          <a:pt x="2100943" y="2144485"/>
                        </a:cubicBezTo>
                        <a:cubicBezTo>
                          <a:pt x="2086429" y="2100942"/>
                          <a:pt x="2074036" y="2056634"/>
                          <a:pt x="2057400" y="2013857"/>
                        </a:cubicBezTo>
                        <a:cubicBezTo>
                          <a:pt x="2048578" y="1991171"/>
                          <a:pt x="2032003" y="1971776"/>
                          <a:pt x="2024743" y="1948543"/>
                        </a:cubicBezTo>
                        <a:cubicBezTo>
                          <a:pt x="2013282" y="1911869"/>
                          <a:pt x="2002080" y="1805244"/>
                          <a:pt x="1981200" y="1763485"/>
                        </a:cubicBezTo>
                        <a:cubicBezTo>
                          <a:pt x="1967241" y="1735566"/>
                          <a:pt x="1944087" y="1713257"/>
                          <a:pt x="1926772" y="1687285"/>
                        </a:cubicBezTo>
                        <a:cubicBezTo>
                          <a:pt x="1915036" y="1669681"/>
                          <a:pt x="1907104" y="1649558"/>
                          <a:pt x="1894114" y="1632857"/>
                        </a:cubicBezTo>
                        <a:cubicBezTo>
                          <a:pt x="1881512" y="1616655"/>
                          <a:pt x="1862645" y="1605914"/>
                          <a:pt x="1850572" y="1589314"/>
                        </a:cubicBezTo>
                        <a:cubicBezTo>
                          <a:pt x="1833365" y="1565655"/>
                          <a:pt x="1823256" y="1537455"/>
                          <a:pt x="1807029" y="1513114"/>
                        </a:cubicBezTo>
                        <a:cubicBezTo>
                          <a:pt x="1794141" y="1493782"/>
                          <a:pt x="1778000" y="1476828"/>
                          <a:pt x="1763486" y="1458685"/>
                        </a:cubicBezTo>
                        <a:cubicBezTo>
                          <a:pt x="1744645" y="1402163"/>
                          <a:pt x="1724200" y="1336569"/>
                          <a:pt x="1698172" y="1284514"/>
                        </a:cubicBezTo>
                        <a:cubicBezTo>
                          <a:pt x="1566037" y="1020244"/>
                          <a:pt x="1694896" y="1304987"/>
                          <a:pt x="1578429" y="1099457"/>
                        </a:cubicBezTo>
                        <a:cubicBezTo>
                          <a:pt x="1532020" y="1017559"/>
                          <a:pt x="1482760" y="936486"/>
                          <a:pt x="1447800" y="849085"/>
                        </a:cubicBezTo>
                        <a:cubicBezTo>
                          <a:pt x="1440543" y="830942"/>
                          <a:pt x="1434768" y="812134"/>
                          <a:pt x="1426029" y="794657"/>
                        </a:cubicBezTo>
                        <a:cubicBezTo>
                          <a:pt x="1409749" y="762097"/>
                          <a:pt x="1366683" y="720761"/>
                          <a:pt x="1349829" y="696685"/>
                        </a:cubicBezTo>
                        <a:cubicBezTo>
                          <a:pt x="1340523" y="683391"/>
                          <a:pt x="1338743" y="665355"/>
                          <a:pt x="1328057" y="653143"/>
                        </a:cubicBezTo>
                        <a:cubicBezTo>
                          <a:pt x="1312757" y="635658"/>
                          <a:pt x="1292419" y="623266"/>
                          <a:pt x="1273629" y="609600"/>
                        </a:cubicBezTo>
                        <a:cubicBezTo>
                          <a:pt x="1164495" y="530229"/>
                          <a:pt x="1062763" y="490418"/>
                          <a:pt x="925286" y="435428"/>
                        </a:cubicBezTo>
                        <a:cubicBezTo>
                          <a:pt x="730939" y="357690"/>
                          <a:pt x="819226" y="382831"/>
                          <a:pt x="664029" y="348343"/>
                        </a:cubicBezTo>
                        <a:cubicBezTo>
                          <a:pt x="486216" y="355182"/>
                          <a:pt x="374589" y="357209"/>
                          <a:pt x="206829" y="370114"/>
                        </a:cubicBezTo>
                        <a:cubicBezTo>
                          <a:pt x="170470" y="372911"/>
                          <a:pt x="134258" y="377371"/>
                          <a:pt x="97972" y="381000"/>
                        </a:cubicBezTo>
                        <a:lnTo>
                          <a:pt x="0" y="370114"/>
                        </a:ln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libre : forme 35">
            <a:extLst>
              <a:ext uri="{FF2B5EF4-FFF2-40B4-BE49-F238E27FC236}">
                <a16:creationId xmlns:a16="http://schemas.microsoft.com/office/drawing/2014/main" id="{DA66BBC2-95FC-1A01-BE94-76E77D03E84C}"/>
              </a:ext>
            </a:extLst>
          </p:cNvPr>
          <p:cNvSpPr/>
          <p:nvPr/>
        </p:nvSpPr>
        <p:spPr>
          <a:xfrm>
            <a:off x="6433457" y="2786743"/>
            <a:ext cx="3701143" cy="3091543"/>
          </a:xfrm>
          <a:custGeom>
            <a:avLst/>
            <a:gdLst>
              <a:gd name="csX0" fmla="*/ 3505200 w 3701143"/>
              <a:gd name="csY0" fmla="*/ 0 h 3091543"/>
              <a:gd name="csX1" fmla="*/ 3287486 w 3701143"/>
              <a:gd name="csY1" fmla="*/ 87086 h 3091543"/>
              <a:gd name="csX2" fmla="*/ 3091543 w 3701143"/>
              <a:gd name="csY2" fmla="*/ 152400 h 3091543"/>
              <a:gd name="csX3" fmla="*/ 2939143 w 3701143"/>
              <a:gd name="csY3" fmla="*/ 217714 h 3091543"/>
              <a:gd name="csX4" fmla="*/ 2852057 w 3701143"/>
              <a:gd name="csY4" fmla="*/ 250371 h 3091543"/>
              <a:gd name="csX5" fmla="*/ 2754086 w 3701143"/>
              <a:gd name="csY5" fmla="*/ 293914 h 3091543"/>
              <a:gd name="csX6" fmla="*/ 2667000 w 3701143"/>
              <a:gd name="csY6" fmla="*/ 315686 h 3091543"/>
              <a:gd name="csX7" fmla="*/ 2492829 w 3701143"/>
              <a:gd name="csY7" fmla="*/ 381000 h 3091543"/>
              <a:gd name="csX8" fmla="*/ 2362200 w 3701143"/>
              <a:gd name="csY8" fmla="*/ 424543 h 3091543"/>
              <a:gd name="csX9" fmla="*/ 2155372 w 3701143"/>
              <a:gd name="csY9" fmla="*/ 522514 h 3091543"/>
              <a:gd name="csX10" fmla="*/ 2057400 w 3701143"/>
              <a:gd name="csY10" fmla="*/ 566057 h 3091543"/>
              <a:gd name="csX11" fmla="*/ 1915886 w 3701143"/>
              <a:gd name="csY11" fmla="*/ 653143 h 3091543"/>
              <a:gd name="csX12" fmla="*/ 1741714 w 3701143"/>
              <a:gd name="csY12" fmla="*/ 903514 h 3091543"/>
              <a:gd name="csX13" fmla="*/ 1687286 w 3701143"/>
              <a:gd name="csY13" fmla="*/ 1055914 h 3091543"/>
              <a:gd name="csX14" fmla="*/ 1676400 w 3701143"/>
              <a:gd name="csY14" fmla="*/ 1121228 h 3091543"/>
              <a:gd name="csX15" fmla="*/ 1665514 w 3701143"/>
              <a:gd name="csY15" fmla="*/ 1219200 h 3091543"/>
              <a:gd name="csX16" fmla="*/ 1621972 w 3701143"/>
              <a:gd name="csY16" fmla="*/ 1328057 h 3091543"/>
              <a:gd name="csX17" fmla="*/ 1513114 w 3701143"/>
              <a:gd name="csY17" fmla="*/ 1491343 h 3091543"/>
              <a:gd name="csX18" fmla="*/ 1469572 w 3701143"/>
              <a:gd name="csY18" fmla="*/ 1513114 h 3091543"/>
              <a:gd name="csX19" fmla="*/ 1121229 w 3701143"/>
              <a:gd name="csY19" fmla="*/ 1578428 h 3091543"/>
              <a:gd name="csX20" fmla="*/ 1066800 w 3701143"/>
              <a:gd name="csY20" fmla="*/ 1600200 h 3091543"/>
              <a:gd name="csX21" fmla="*/ 947057 w 3701143"/>
              <a:gd name="csY21" fmla="*/ 1589314 h 3091543"/>
              <a:gd name="csX22" fmla="*/ 696686 w 3701143"/>
              <a:gd name="csY22" fmla="*/ 1447800 h 3091543"/>
              <a:gd name="csX23" fmla="*/ 555172 w 3701143"/>
              <a:gd name="csY23" fmla="*/ 1371600 h 3091543"/>
              <a:gd name="csX24" fmla="*/ 500743 w 3701143"/>
              <a:gd name="csY24" fmla="*/ 1360714 h 3091543"/>
              <a:gd name="csX25" fmla="*/ 446314 w 3701143"/>
              <a:gd name="csY25" fmla="*/ 1371600 h 3091543"/>
              <a:gd name="csX26" fmla="*/ 217714 w 3701143"/>
              <a:gd name="csY26" fmla="*/ 1578428 h 3091543"/>
              <a:gd name="csX27" fmla="*/ 21772 w 3701143"/>
              <a:gd name="csY27" fmla="*/ 1741714 h 3091543"/>
              <a:gd name="csX28" fmla="*/ 0 w 3701143"/>
              <a:gd name="csY28" fmla="*/ 1817914 h 3091543"/>
              <a:gd name="csX29" fmla="*/ 87086 w 3701143"/>
              <a:gd name="csY29" fmla="*/ 1948543 h 3091543"/>
              <a:gd name="csX30" fmla="*/ 402772 w 3701143"/>
              <a:gd name="csY30" fmla="*/ 2198914 h 3091543"/>
              <a:gd name="csX31" fmla="*/ 457200 w 3701143"/>
              <a:gd name="csY31" fmla="*/ 2275114 h 3091543"/>
              <a:gd name="csX32" fmla="*/ 533400 w 3701143"/>
              <a:gd name="csY32" fmla="*/ 2449286 h 3091543"/>
              <a:gd name="csX33" fmla="*/ 620486 w 3701143"/>
              <a:gd name="csY33" fmla="*/ 2601686 h 3091543"/>
              <a:gd name="csX34" fmla="*/ 674914 w 3701143"/>
              <a:gd name="csY34" fmla="*/ 2743200 h 3091543"/>
              <a:gd name="csX35" fmla="*/ 751114 w 3701143"/>
              <a:gd name="csY35" fmla="*/ 2862943 h 3091543"/>
              <a:gd name="csX36" fmla="*/ 903514 w 3701143"/>
              <a:gd name="csY36" fmla="*/ 2950028 h 3091543"/>
              <a:gd name="csX37" fmla="*/ 947057 w 3701143"/>
              <a:gd name="csY37" fmla="*/ 2982686 h 3091543"/>
              <a:gd name="csX38" fmla="*/ 1132114 w 3701143"/>
              <a:gd name="csY38" fmla="*/ 3091543 h 3091543"/>
              <a:gd name="csX39" fmla="*/ 1513114 w 3701143"/>
              <a:gd name="csY39" fmla="*/ 3080657 h 3091543"/>
              <a:gd name="csX40" fmla="*/ 1752600 w 3701143"/>
              <a:gd name="csY40" fmla="*/ 3058886 h 3091543"/>
              <a:gd name="csX41" fmla="*/ 1894114 w 3701143"/>
              <a:gd name="csY41" fmla="*/ 3048000 h 3091543"/>
              <a:gd name="csX42" fmla="*/ 2079172 w 3701143"/>
              <a:gd name="csY42" fmla="*/ 3015343 h 3091543"/>
              <a:gd name="csX43" fmla="*/ 2220686 w 3701143"/>
              <a:gd name="csY43" fmla="*/ 2939143 h 3091543"/>
              <a:gd name="csX44" fmla="*/ 2253343 w 3701143"/>
              <a:gd name="csY44" fmla="*/ 2906486 h 3091543"/>
              <a:gd name="csX45" fmla="*/ 2329543 w 3701143"/>
              <a:gd name="csY45" fmla="*/ 2754086 h 3091543"/>
              <a:gd name="csX46" fmla="*/ 2296886 w 3701143"/>
              <a:gd name="csY46" fmla="*/ 2547257 h 3091543"/>
              <a:gd name="csX47" fmla="*/ 2177143 w 3701143"/>
              <a:gd name="csY47" fmla="*/ 2416628 h 3091543"/>
              <a:gd name="csX48" fmla="*/ 2122714 w 3701143"/>
              <a:gd name="csY48" fmla="*/ 2329543 h 3091543"/>
              <a:gd name="csX49" fmla="*/ 2057400 w 3701143"/>
              <a:gd name="csY49" fmla="*/ 2264228 h 3091543"/>
              <a:gd name="csX50" fmla="*/ 1948543 w 3701143"/>
              <a:gd name="csY50" fmla="*/ 2090057 h 3091543"/>
              <a:gd name="csX51" fmla="*/ 1937657 w 3701143"/>
              <a:gd name="csY51" fmla="*/ 2046514 h 3091543"/>
              <a:gd name="csX52" fmla="*/ 1915886 w 3701143"/>
              <a:gd name="csY52" fmla="*/ 1992086 h 3091543"/>
              <a:gd name="csX53" fmla="*/ 1905000 w 3701143"/>
              <a:gd name="csY53" fmla="*/ 1905000 h 3091543"/>
              <a:gd name="csX54" fmla="*/ 1926772 w 3701143"/>
              <a:gd name="csY54" fmla="*/ 1817914 h 3091543"/>
              <a:gd name="csX55" fmla="*/ 2122714 w 3701143"/>
              <a:gd name="csY55" fmla="*/ 1632857 h 3091543"/>
              <a:gd name="csX56" fmla="*/ 2220686 w 3701143"/>
              <a:gd name="csY56" fmla="*/ 1589314 h 3091543"/>
              <a:gd name="csX57" fmla="*/ 2416629 w 3701143"/>
              <a:gd name="csY57" fmla="*/ 1567543 h 3091543"/>
              <a:gd name="csX58" fmla="*/ 2481943 w 3701143"/>
              <a:gd name="csY58" fmla="*/ 1589314 h 3091543"/>
              <a:gd name="csX59" fmla="*/ 2623457 w 3701143"/>
              <a:gd name="csY59" fmla="*/ 1600200 h 3091543"/>
              <a:gd name="csX60" fmla="*/ 2721429 w 3701143"/>
              <a:gd name="csY60" fmla="*/ 1611086 h 3091543"/>
              <a:gd name="csX61" fmla="*/ 2928257 w 3701143"/>
              <a:gd name="csY61" fmla="*/ 1665514 h 3091543"/>
              <a:gd name="csX62" fmla="*/ 3015343 w 3701143"/>
              <a:gd name="csY62" fmla="*/ 1687286 h 3091543"/>
              <a:gd name="csX63" fmla="*/ 3091543 w 3701143"/>
              <a:gd name="csY63" fmla="*/ 1752600 h 3091543"/>
              <a:gd name="csX64" fmla="*/ 3352800 w 3701143"/>
              <a:gd name="csY64" fmla="*/ 2068286 h 3091543"/>
              <a:gd name="csX65" fmla="*/ 3592286 w 3701143"/>
              <a:gd name="csY65" fmla="*/ 2460171 h 3091543"/>
              <a:gd name="csX66" fmla="*/ 3657600 w 3701143"/>
              <a:gd name="csY66" fmla="*/ 2547257 h 3091543"/>
              <a:gd name="csX67" fmla="*/ 3701143 w 3701143"/>
              <a:gd name="csY67" fmla="*/ 2569028 h 30915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3701143" h="3091543" extrusionOk="0">
                <a:moveTo>
                  <a:pt x="3505200" y="0"/>
                </a:moveTo>
                <a:cubicBezTo>
                  <a:pt x="3371261" y="53850"/>
                  <a:pt x="3570632" y="-12911"/>
                  <a:pt x="3287486" y="87086"/>
                </a:cubicBezTo>
                <a:cubicBezTo>
                  <a:pt x="3228032" y="109632"/>
                  <a:pt x="3153335" y="129117"/>
                  <a:pt x="3091543" y="152400"/>
                </a:cubicBezTo>
                <a:cubicBezTo>
                  <a:pt x="2796616" y="286367"/>
                  <a:pt x="3058641" y="167746"/>
                  <a:pt x="2939143" y="217714"/>
                </a:cubicBezTo>
                <a:cubicBezTo>
                  <a:pt x="2913941" y="235930"/>
                  <a:pt x="2883899" y="244671"/>
                  <a:pt x="2852057" y="250371"/>
                </a:cubicBezTo>
                <a:cubicBezTo>
                  <a:pt x="2821336" y="259790"/>
                  <a:pt x="2790380" y="284847"/>
                  <a:pt x="2754086" y="293914"/>
                </a:cubicBezTo>
                <a:cubicBezTo>
                  <a:pt x="2727744" y="300393"/>
                  <a:pt x="2698589" y="303857"/>
                  <a:pt x="2667000" y="315686"/>
                </a:cubicBezTo>
                <a:cubicBezTo>
                  <a:pt x="2448216" y="379958"/>
                  <a:pt x="2626908" y="368384"/>
                  <a:pt x="2492829" y="381000"/>
                </a:cubicBezTo>
                <a:cubicBezTo>
                  <a:pt x="2454511" y="402058"/>
                  <a:pt x="2400224" y="402657"/>
                  <a:pt x="2362200" y="424543"/>
                </a:cubicBezTo>
                <a:cubicBezTo>
                  <a:pt x="2189895" y="483279"/>
                  <a:pt x="2321072" y="450135"/>
                  <a:pt x="2155372" y="522514"/>
                </a:cubicBezTo>
                <a:cubicBezTo>
                  <a:pt x="2126068" y="536032"/>
                  <a:pt x="2086704" y="545707"/>
                  <a:pt x="2057400" y="566057"/>
                </a:cubicBezTo>
                <a:cubicBezTo>
                  <a:pt x="2008776" y="592580"/>
                  <a:pt x="1915886" y="653143"/>
                  <a:pt x="1915886" y="653143"/>
                </a:cubicBezTo>
                <a:cubicBezTo>
                  <a:pt x="1857319" y="722910"/>
                  <a:pt x="1770405" y="831331"/>
                  <a:pt x="1741714" y="903514"/>
                </a:cubicBezTo>
                <a:cubicBezTo>
                  <a:pt x="1730703" y="928205"/>
                  <a:pt x="1692771" y="1021113"/>
                  <a:pt x="1687286" y="1055914"/>
                </a:cubicBezTo>
                <a:cubicBezTo>
                  <a:pt x="1683881" y="1076241"/>
                  <a:pt x="1677841" y="1099913"/>
                  <a:pt x="1676400" y="1121228"/>
                </a:cubicBezTo>
                <a:cubicBezTo>
                  <a:pt x="1676667" y="1149990"/>
                  <a:pt x="1669491" y="1191594"/>
                  <a:pt x="1665514" y="1219200"/>
                </a:cubicBezTo>
                <a:cubicBezTo>
                  <a:pt x="1654071" y="1260772"/>
                  <a:pt x="1643545" y="1296187"/>
                  <a:pt x="1621972" y="1328057"/>
                </a:cubicBezTo>
                <a:cubicBezTo>
                  <a:pt x="1585509" y="1416734"/>
                  <a:pt x="1590604" y="1432201"/>
                  <a:pt x="1513114" y="1491343"/>
                </a:cubicBezTo>
                <a:cubicBezTo>
                  <a:pt x="1499332" y="1500235"/>
                  <a:pt x="1481387" y="1507887"/>
                  <a:pt x="1469572" y="1513114"/>
                </a:cubicBezTo>
                <a:cubicBezTo>
                  <a:pt x="1312847" y="1553882"/>
                  <a:pt x="1264033" y="1555851"/>
                  <a:pt x="1121229" y="1578428"/>
                </a:cubicBezTo>
                <a:cubicBezTo>
                  <a:pt x="1106492" y="1584178"/>
                  <a:pt x="1086567" y="1600303"/>
                  <a:pt x="1066800" y="1600200"/>
                </a:cubicBezTo>
                <a:cubicBezTo>
                  <a:pt x="1028302" y="1597012"/>
                  <a:pt x="992031" y="1605423"/>
                  <a:pt x="947057" y="1589314"/>
                </a:cubicBezTo>
                <a:cubicBezTo>
                  <a:pt x="838790" y="1548268"/>
                  <a:pt x="802072" y="1511482"/>
                  <a:pt x="696686" y="1447800"/>
                </a:cubicBezTo>
                <a:cubicBezTo>
                  <a:pt x="648231" y="1413389"/>
                  <a:pt x="608966" y="1395689"/>
                  <a:pt x="555172" y="1371600"/>
                </a:cubicBezTo>
                <a:cubicBezTo>
                  <a:pt x="537398" y="1368222"/>
                  <a:pt x="516038" y="1364064"/>
                  <a:pt x="500743" y="1360714"/>
                </a:cubicBezTo>
                <a:cubicBezTo>
                  <a:pt x="474424" y="1364393"/>
                  <a:pt x="471666" y="1367253"/>
                  <a:pt x="446314" y="1371600"/>
                </a:cubicBezTo>
                <a:cubicBezTo>
                  <a:pt x="317538" y="1385884"/>
                  <a:pt x="454414" y="1341244"/>
                  <a:pt x="217714" y="1578428"/>
                </a:cubicBezTo>
                <a:cubicBezTo>
                  <a:pt x="154755" y="1637895"/>
                  <a:pt x="96295" y="1684867"/>
                  <a:pt x="21772" y="1741714"/>
                </a:cubicBezTo>
                <a:cubicBezTo>
                  <a:pt x="16208" y="1766118"/>
                  <a:pt x="3918" y="1792317"/>
                  <a:pt x="0" y="1817914"/>
                </a:cubicBezTo>
                <a:cubicBezTo>
                  <a:pt x="-2826" y="1855819"/>
                  <a:pt x="63421" y="1935736"/>
                  <a:pt x="87086" y="1948543"/>
                </a:cubicBezTo>
                <a:cubicBezTo>
                  <a:pt x="215476" y="2037846"/>
                  <a:pt x="331615" y="2083158"/>
                  <a:pt x="402772" y="2198914"/>
                </a:cubicBezTo>
                <a:cubicBezTo>
                  <a:pt x="423058" y="2228089"/>
                  <a:pt x="443750" y="2252580"/>
                  <a:pt x="457200" y="2275114"/>
                </a:cubicBezTo>
                <a:cubicBezTo>
                  <a:pt x="480389" y="2334792"/>
                  <a:pt x="497430" y="2392846"/>
                  <a:pt x="533400" y="2449286"/>
                </a:cubicBezTo>
                <a:cubicBezTo>
                  <a:pt x="563105" y="2499880"/>
                  <a:pt x="600663" y="2549472"/>
                  <a:pt x="620486" y="2601686"/>
                </a:cubicBezTo>
                <a:cubicBezTo>
                  <a:pt x="646297" y="2708273"/>
                  <a:pt x="620597" y="2654567"/>
                  <a:pt x="674914" y="2743200"/>
                </a:cubicBezTo>
                <a:cubicBezTo>
                  <a:pt x="694400" y="2783545"/>
                  <a:pt x="709616" y="2839131"/>
                  <a:pt x="751114" y="2862943"/>
                </a:cubicBezTo>
                <a:cubicBezTo>
                  <a:pt x="805871" y="2900079"/>
                  <a:pt x="848030" y="2912839"/>
                  <a:pt x="903514" y="2950028"/>
                </a:cubicBezTo>
                <a:cubicBezTo>
                  <a:pt x="917982" y="2964323"/>
                  <a:pt x="932478" y="2975741"/>
                  <a:pt x="947057" y="2982686"/>
                </a:cubicBezTo>
                <a:cubicBezTo>
                  <a:pt x="1007907" y="3020356"/>
                  <a:pt x="1132114" y="3091544"/>
                  <a:pt x="1132114" y="3091543"/>
                </a:cubicBezTo>
                <a:cubicBezTo>
                  <a:pt x="1269631" y="3073243"/>
                  <a:pt x="1389467" y="3102492"/>
                  <a:pt x="1513114" y="3080657"/>
                </a:cubicBezTo>
                <a:cubicBezTo>
                  <a:pt x="1805489" y="3050433"/>
                  <a:pt x="1581083" y="3087421"/>
                  <a:pt x="1752600" y="3058886"/>
                </a:cubicBezTo>
                <a:cubicBezTo>
                  <a:pt x="1793507" y="3053942"/>
                  <a:pt x="1851289" y="3054499"/>
                  <a:pt x="1894114" y="3048000"/>
                </a:cubicBezTo>
                <a:cubicBezTo>
                  <a:pt x="1957499" y="3037675"/>
                  <a:pt x="2016103" y="3020284"/>
                  <a:pt x="2079172" y="3015343"/>
                </a:cubicBezTo>
                <a:cubicBezTo>
                  <a:pt x="2123090" y="2997349"/>
                  <a:pt x="2183908" y="2970818"/>
                  <a:pt x="2220686" y="2939143"/>
                </a:cubicBezTo>
                <a:cubicBezTo>
                  <a:pt x="2233298" y="2929713"/>
                  <a:pt x="2246021" y="2919800"/>
                  <a:pt x="2253343" y="2906486"/>
                </a:cubicBezTo>
                <a:cubicBezTo>
                  <a:pt x="2282140" y="2857531"/>
                  <a:pt x="2329543" y="2754086"/>
                  <a:pt x="2329543" y="2754086"/>
                </a:cubicBezTo>
                <a:cubicBezTo>
                  <a:pt x="2322919" y="2687014"/>
                  <a:pt x="2329808" y="2612615"/>
                  <a:pt x="2296886" y="2547257"/>
                </a:cubicBezTo>
                <a:cubicBezTo>
                  <a:pt x="2287393" y="2518706"/>
                  <a:pt x="2200928" y="2448099"/>
                  <a:pt x="2177143" y="2416628"/>
                </a:cubicBezTo>
                <a:cubicBezTo>
                  <a:pt x="2155809" y="2385837"/>
                  <a:pt x="2140926" y="2356694"/>
                  <a:pt x="2122714" y="2329543"/>
                </a:cubicBezTo>
                <a:cubicBezTo>
                  <a:pt x="2100131" y="2309016"/>
                  <a:pt x="2074959" y="2290242"/>
                  <a:pt x="2057400" y="2264228"/>
                </a:cubicBezTo>
                <a:cubicBezTo>
                  <a:pt x="2017132" y="2208859"/>
                  <a:pt x="1948543" y="2090057"/>
                  <a:pt x="1948543" y="2090057"/>
                </a:cubicBezTo>
                <a:cubicBezTo>
                  <a:pt x="1944321" y="2074910"/>
                  <a:pt x="1941416" y="2059107"/>
                  <a:pt x="1937657" y="2046514"/>
                </a:cubicBezTo>
                <a:cubicBezTo>
                  <a:pt x="1931865" y="2027092"/>
                  <a:pt x="1921216" y="2012863"/>
                  <a:pt x="1915886" y="1992086"/>
                </a:cubicBezTo>
                <a:cubicBezTo>
                  <a:pt x="1916463" y="1964963"/>
                  <a:pt x="1907608" y="1936037"/>
                  <a:pt x="1905000" y="1905000"/>
                </a:cubicBezTo>
                <a:cubicBezTo>
                  <a:pt x="1911802" y="1880774"/>
                  <a:pt x="1912897" y="1839488"/>
                  <a:pt x="1926772" y="1817914"/>
                </a:cubicBezTo>
                <a:cubicBezTo>
                  <a:pt x="1988099" y="1706899"/>
                  <a:pt x="2022031" y="1684833"/>
                  <a:pt x="2122714" y="1632857"/>
                </a:cubicBezTo>
                <a:cubicBezTo>
                  <a:pt x="2150206" y="1611797"/>
                  <a:pt x="2188394" y="1594485"/>
                  <a:pt x="2220686" y="1589314"/>
                </a:cubicBezTo>
                <a:cubicBezTo>
                  <a:pt x="2246944" y="1580059"/>
                  <a:pt x="2410617" y="1567193"/>
                  <a:pt x="2416629" y="1567543"/>
                </a:cubicBezTo>
                <a:cubicBezTo>
                  <a:pt x="2440146" y="1576378"/>
                  <a:pt x="2454243" y="1583343"/>
                  <a:pt x="2481943" y="1589314"/>
                </a:cubicBezTo>
                <a:cubicBezTo>
                  <a:pt x="2535352" y="1599793"/>
                  <a:pt x="2575922" y="1597412"/>
                  <a:pt x="2623457" y="1600200"/>
                </a:cubicBezTo>
                <a:cubicBezTo>
                  <a:pt x="2656930" y="1606105"/>
                  <a:pt x="2693565" y="1604010"/>
                  <a:pt x="2721429" y="1611086"/>
                </a:cubicBezTo>
                <a:cubicBezTo>
                  <a:pt x="2856174" y="1633903"/>
                  <a:pt x="2785073" y="1622028"/>
                  <a:pt x="2928257" y="1665514"/>
                </a:cubicBezTo>
                <a:cubicBezTo>
                  <a:pt x="2957957" y="1670626"/>
                  <a:pt x="2985661" y="1675122"/>
                  <a:pt x="3015343" y="1687286"/>
                </a:cubicBezTo>
                <a:cubicBezTo>
                  <a:pt x="3122033" y="1742350"/>
                  <a:pt x="3046195" y="1683955"/>
                  <a:pt x="3091543" y="1752600"/>
                </a:cubicBezTo>
                <a:cubicBezTo>
                  <a:pt x="3232281" y="1897141"/>
                  <a:pt x="3198947" y="1835440"/>
                  <a:pt x="3352800" y="2068286"/>
                </a:cubicBezTo>
                <a:cubicBezTo>
                  <a:pt x="3404771" y="2186919"/>
                  <a:pt x="3484418" y="2304900"/>
                  <a:pt x="3592286" y="2460171"/>
                </a:cubicBezTo>
                <a:cubicBezTo>
                  <a:pt x="3616966" y="2489466"/>
                  <a:pt x="3622811" y="2523101"/>
                  <a:pt x="3657600" y="2547257"/>
                </a:cubicBezTo>
                <a:cubicBezTo>
                  <a:pt x="3670805" y="2556688"/>
                  <a:pt x="3701144" y="2569028"/>
                  <a:pt x="3701143" y="2569028"/>
                </a:cubicBezTo>
              </a:path>
            </a:pathLst>
          </a:custGeom>
          <a:noFill/>
          <a:ln w="38100">
            <a:solidFill>
              <a:srgbClr val="7030A0"/>
            </a:solidFill>
            <a:prstDash val="dash"/>
            <a:extLst>
              <a:ext uri="{C807C97D-BFC1-408E-A445-0C87EB9F89A2}">
                <ask:lineSketchStyleProps xmlns:ask="http://schemas.microsoft.com/office/drawing/2018/sketchyshapes" sd="3619540777">
                  <a:custGeom>
                    <a:avLst/>
                    <a:gdLst>
                      <a:gd name="connsiteX0" fmla="*/ 3505200 w 3701143"/>
                      <a:gd name="connsiteY0" fmla="*/ 0 h 3091543"/>
                      <a:gd name="connsiteX1" fmla="*/ 3287486 w 3701143"/>
                      <a:gd name="connsiteY1" fmla="*/ 87086 h 3091543"/>
                      <a:gd name="connsiteX2" fmla="*/ 3091543 w 3701143"/>
                      <a:gd name="connsiteY2" fmla="*/ 152400 h 3091543"/>
                      <a:gd name="connsiteX3" fmla="*/ 2939143 w 3701143"/>
                      <a:gd name="connsiteY3" fmla="*/ 217714 h 3091543"/>
                      <a:gd name="connsiteX4" fmla="*/ 2852057 w 3701143"/>
                      <a:gd name="connsiteY4" fmla="*/ 250371 h 3091543"/>
                      <a:gd name="connsiteX5" fmla="*/ 2754086 w 3701143"/>
                      <a:gd name="connsiteY5" fmla="*/ 293914 h 3091543"/>
                      <a:gd name="connsiteX6" fmla="*/ 2667000 w 3701143"/>
                      <a:gd name="connsiteY6" fmla="*/ 315686 h 3091543"/>
                      <a:gd name="connsiteX7" fmla="*/ 2492829 w 3701143"/>
                      <a:gd name="connsiteY7" fmla="*/ 381000 h 3091543"/>
                      <a:gd name="connsiteX8" fmla="*/ 2362200 w 3701143"/>
                      <a:gd name="connsiteY8" fmla="*/ 424543 h 3091543"/>
                      <a:gd name="connsiteX9" fmla="*/ 2155372 w 3701143"/>
                      <a:gd name="connsiteY9" fmla="*/ 522514 h 3091543"/>
                      <a:gd name="connsiteX10" fmla="*/ 2057400 w 3701143"/>
                      <a:gd name="connsiteY10" fmla="*/ 566057 h 3091543"/>
                      <a:gd name="connsiteX11" fmla="*/ 1915886 w 3701143"/>
                      <a:gd name="connsiteY11" fmla="*/ 653143 h 3091543"/>
                      <a:gd name="connsiteX12" fmla="*/ 1741714 w 3701143"/>
                      <a:gd name="connsiteY12" fmla="*/ 903514 h 3091543"/>
                      <a:gd name="connsiteX13" fmla="*/ 1687286 w 3701143"/>
                      <a:gd name="connsiteY13" fmla="*/ 1055914 h 3091543"/>
                      <a:gd name="connsiteX14" fmla="*/ 1676400 w 3701143"/>
                      <a:gd name="connsiteY14" fmla="*/ 1121228 h 3091543"/>
                      <a:gd name="connsiteX15" fmla="*/ 1665514 w 3701143"/>
                      <a:gd name="connsiteY15" fmla="*/ 1219200 h 3091543"/>
                      <a:gd name="connsiteX16" fmla="*/ 1621972 w 3701143"/>
                      <a:gd name="connsiteY16" fmla="*/ 1328057 h 3091543"/>
                      <a:gd name="connsiteX17" fmla="*/ 1513114 w 3701143"/>
                      <a:gd name="connsiteY17" fmla="*/ 1491343 h 3091543"/>
                      <a:gd name="connsiteX18" fmla="*/ 1469572 w 3701143"/>
                      <a:gd name="connsiteY18" fmla="*/ 1513114 h 3091543"/>
                      <a:gd name="connsiteX19" fmla="*/ 1121229 w 3701143"/>
                      <a:gd name="connsiteY19" fmla="*/ 1578428 h 3091543"/>
                      <a:gd name="connsiteX20" fmla="*/ 1066800 w 3701143"/>
                      <a:gd name="connsiteY20" fmla="*/ 1600200 h 3091543"/>
                      <a:gd name="connsiteX21" fmla="*/ 947057 w 3701143"/>
                      <a:gd name="connsiteY21" fmla="*/ 1589314 h 3091543"/>
                      <a:gd name="connsiteX22" fmla="*/ 696686 w 3701143"/>
                      <a:gd name="connsiteY22" fmla="*/ 1447800 h 3091543"/>
                      <a:gd name="connsiteX23" fmla="*/ 555172 w 3701143"/>
                      <a:gd name="connsiteY23" fmla="*/ 1371600 h 3091543"/>
                      <a:gd name="connsiteX24" fmla="*/ 500743 w 3701143"/>
                      <a:gd name="connsiteY24" fmla="*/ 1360714 h 3091543"/>
                      <a:gd name="connsiteX25" fmla="*/ 446314 w 3701143"/>
                      <a:gd name="connsiteY25" fmla="*/ 1371600 h 3091543"/>
                      <a:gd name="connsiteX26" fmla="*/ 217714 w 3701143"/>
                      <a:gd name="connsiteY26" fmla="*/ 1578428 h 3091543"/>
                      <a:gd name="connsiteX27" fmla="*/ 21772 w 3701143"/>
                      <a:gd name="connsiteY27" fmla="*/ 1741714 h 3091543"/>
                      <a:gd name="connsiteX28" fmla="*/ 0 w 3701143"/>
                      <a:gd name="connsiteY28" fmla="*/ 1817914 h 3091543"/>
                      <a:gd name="connsiteX29" fmla="*/ 87086 w 3701143"/>
                      <a:gd name="connsiteY29" fmla="*/ 1948543 h 3091543"/>
                      <a:gd name="connsiteX30" fmla="*/ 402772 w 3701143"/>
                      <a:gd name="connsiteY30" fmla="*/ 2198914 h 3091543"/>
                      <a:gd name="connsiteX31" fmla="*/ 457200 w 3701143"/>
                      <a:gd name="connsiteY31" fmla="*/ 2275114 h 3091543"/>
                      <a:gd name="connsiteX32" fmla="*/ 533400 w 3701143"/>
                      <a:gd name="connsiteY32" fmla="*/ 2449286 h 3091543"/>
                      <a:gd name="connsiteX33" fmla="*/ 620486 w 3701143"/>
                      <a:gd name="connsiteY33" fmla="*/ 2601686 h 3091543"/>
                      <a:gd name="connsiteX34" fmla="*/ 674914 w 3701143"/>
                      <a:gd name="connsiteY34" fmla="*/ 2743200 h 3091543"/>
                      <a:gd name="connsiteX35" fmla="*/ 751114 w 3701143"/>
                      <a:gd name="connsiteY35" fmla="*/ 2862943 h 3091543"/>
                      <a:gd name="connsiteX36" fmla="*/ 903514 w 3701143"/>
                      <a:gd name="connsiteY36" fmla="*/ 2950028 h 3091543"/>
                      <a:gd name="connsiteX37" fmla="*/ 947057 w 3701143"/>
                      <a:gd name="connsiteY37" fmla="*/ 2982686 h 3091543"/>
                      <a:gd name="connsiteX38" fmla="*/ 1132114 w 3701143"/>
                      <a:gd name="connsiteY38" fmla="*/ 3091543 h 3091543"/>
                      <a:gd name="connsiteX39" fmla="*/ 1513114 w 3701143"/>
                      <a:gd name="connsiteY39" fmla="*/ 3080657 h 3091543"/>
                      <a:gd name="connsiteX40" fmla="*/ 1752600 w 3701143"/>
                      <a:gd name="connsiteY40" fmla="*/ 3058886 h 3091543"/>
                      <a:gd name="connsiteX41" fmla="*/ 1894114 w 3701143"/>
                      <a:gd name="connsiteY41" fmla="*/ 3048000 h 3091543"/>
                      <a:gd name="connsiteX42" fmla="*/ 2079172 w 3701143"/>
                      <a:gd name="connsiteY42" fmla="*/ 3015343 h 3091543"/>
                      <a:gd name="connsiteX43" fmla="*/ 2220686 w 3701143"/>
                      <a:gd name="connsiteY43" fmla="*/ 2939143 h 3091543"/>
                      <a:gd name="connsiteX44" fmla="*/ 2253343 w 3701143"/>
                      <a:gd name="connsiteY44" fmla="*/ 2906486 h 3091543"/>
                      <a:gd name="connsiteX45" fmla="*/ 2329543 w 3701143"/>
                      <a:gd name="connsiteY45" fmla="*/ 2754086 h 3091543"/>
                      <a:gd name="connsiteX46" fmla="*/ 2296886 w 3701143"/>
                      <a:gd name="connsiteY46" fmla="*/ 2547257 h 3091543"/>
                      <a:gd name="connsiteX47" fmla="*/ 2177143 w 3701143"/>
                      <a:gd name="connsiteY47" fmla="*/ 2416628 h 3091543"/>
                      <a:gd name="connsiteX48" fmla="*/ 2122714 w 3701143"/>
                      <a:gd name="connsiteY48" fmla="*/ 2329543 h 3091543"/>
                      <a:gd name="connsiteX49" fmla="*/ 2057400 w 3701143"/>
                      <a:gd name="connsiteY49" fmla="*/ 2264228 h 3091543"/>
                      <a:gd name="connsiteX50" fmla="*/ 1948543 w 3701143"/>
                      <a:gd name="connsiteY50" fmla="*/ 2090057 h 3091543"/>
                      <a:gd name="connsiteX51" fmla="*/ 1937657 w 3701143"/>
                      <a:gd name="connsiteY51" fmla="*/ 2046514 h 3091543"/>
                      <a:gd name="connsiteX52" fmla="*/ 1915886 w 3701143"/>
                      <a:gd name="connsiteY52" fmla="*/ 1992086 h 3091543"/>
                      <a:gd name="connsiteX53" fmla="*/ 1905000 w 3701143"/>
                      <a:gd name="connsiteY53" fmla="*/ 1905000 h 3091543"/>
                      <a:gd name="connsiteX54" fmla="*/ 1926772 w 3701143"/>
                      <a:gd name="connsiteY54" fmla="*/ 1817914 h 3091543"/>
                      <a:gd name="connsiteX55" fmla="*/ 2122714 w 3701143"/>
                      <a:gd name="connsiteY55" fmla="*/ 1632857 h 3091543"/>
                      <a:gd name="connsiteX56" fmla="*/ 2220686 w 3701143"/>
                      <a:gd name="connsiteY56" fmla="*/ 1589314 h 3091543"/>
                      <a:gd name="connsiteX57" fmla="*/ 2416629 w 3701143"/>
                      <a:gd name="connsiteY57" fmla="*/ 1567543 h 3091543"/>
                      <a:gd name="connsiteX58" fmla="*/ 2481943 w 3701143"/>
                      <a:gd name="connsiteY58" fmla="*/ 1589314 h 3091543"/>
                      <a:gd name="connsiteX59" fmla="*/ 2623457 w 3701143"/>
                      <a:gd name="connsiteY59" fmla="*/ 1600200 h 3091543"/>
                      <a:gd name="connsiteX60" fmla="*/ 2721429 w 3701143"/>
                      <a:gd name="connsiteY60" fmla="*/ 1611086 h 3091543"/>
                      <a:gd name="connsiteX61" fmla="*/ 2928257 w 3701143"/>
                      <a:gd name="connsiteY61" fmla="*/ 1665514 h 3091543"/>
                      <a:gd name="connsiteX62" fmla="*/ 3015343 w 3701143"/>
                      <a:gd name="connsiteY62" fmla="*/ 1687286 h 3091543"/>
                      <a:gd name="connsiteX63" fmla="*/ 3091543 w 3701143"/>
                      <a:gd name="connsiteY63" fmla="*/ 1752600 h 3091543"/>
                      <a:gd name="connsiteX64" fmla="*/ 3352800 w 3701143"/>
                      <a:gd name="connsiteY64" fmla="*/ 2068286 h 3091543"/>
                      <a:gd name="connsiteX65" fmla="*/ 3592286 w 3701143"/>
                      <a:gd name="connsiteY65" fmla="*/ 2460171 h 3091543"/>
                      <a:gd name="connsiteX66" fmla="*/ 3657600 w 3701143"/>
                      <a:gd name="connsiteY66" fmla="*/ 2547257 h 3091543"/>
                      <a:gd name="connsiteX67" fmla="*/ 3701143 w 3701143"/>
                      <a:gd name="connsiteY67" fmla="*/ 2569028 h 309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701143" h="3091543">
                        <a:moveTo>
                          <a:pt x="3505200" y="0"/>
                        </a:moveTo>
                        <a:cubicBezTo>
                          <a:pt x="3371075" y="26826"/>
                          <a:pt x="3535061" y="-10443"/>
                          <a:pt x="3287486" y="87086"/>
                        </a:cubicBezTo>
                        <a:cubicBezTo>
                          <a:pt x="3223430" y="112320"/>
                          <a:pt x="3156379" y="129244"/>
                          <a:pt x="3091543" y="152400"/>
                        </a:cubicBezTo>
                        <a:cubicBezTo>
                          <a:pt x="2792184" y="259314"/>
                          <a:pt x="3090487" y="154655"/>
                          <a:pt x="2939143" y="217714"/>
                        </a:cubicBezTo>
                        <a:cubicBezTo>
                          <a:pt x="2910525" y="229638"/>
                          <a:pt x="2880724" y="238567"/>
                          <a:pt x="2852057" y="250371"/>
                        </a:cubicBezTo>
                        <a:cubicBezTo>
                          <a:pt x="2819012" y="263978"/>
                          <a:pt x="2787786" y="282020"/>
                          <a:pt x="2754086" y="293914"/>
                        </a:cubicBezTo>
                        <a:cubicBezTo>
                          <a:pt x="2725870" y="303873"/>
                          <a:pt x="2695533" y="306676"/>
                          <a:pt x="2667000" y="315686"/>
                        </a:cubicBezTo>
                        <a:cubicBezTo>
                          <a:pt x="2448281" y="384755"/>
                          <a:pt x="2623779" y="334782"/>
                          <a:pt x="2492829" y="381000"/>
                        </a:cubicBezTo>
                        <a:cubicBezTo>
                          <a:pt x="2449547" y="396276"/>
                          <a:pt x="2405335" y="408858"/>
                          <a:pt x="2362200" y="424543"/>
                        </a:cubicBezTo>
                        <a:cubicBezTo>
                          <a:pt x="2200622" y="483299"/>
                          <a:pt x="2304746" y="447827"/>
                          <a:pt x="2155372" y="522514"/>
                        </a:cubicBezTo>
                        <a:cubicBezTo>
                          <a:pt x="2123407" y="538496"/>
                          <a:pt x="2088774" y="548944"/>
                          <a:pt x="2057400" y="566057"/>
                        </a:cubicBezTo>
                        <a:cubicBezTo>
                          <a:pt x="2008775" y="592580"/>
                          <a:pt x="1915886" y="653143"/>
                          <a:pt x="1915886" y="653143"/>
                        </a:cubicBezTo>
                        <a:cubicBezTo>
                          <a:pt x="1868943" y="713498"/>
                          <a:pt x="1765229" y="840807"/>
                          <a:pt x="1741714" y="903514"/>
                        </a:cubicBezTo>
                        <a:cubicBezTo>
                          <a:pt x="1732990" y="926779"/>
                          <a:pt x="1695180" y="1024336"/>
                          <a:pt x="1687286" y="1055914"/>
                        </a:cubicBezTo>
                        <a:cubicBezTo>
                          <a:pt x="1681933" y="1077327"/>
                          <a:pt x="1679317" y="1099350"/>
                          <a:pt x="1676400" y="1121228"/>
                        </a:cubicBezTo>
                        <a:cubicBezTo>
                          <a:pt x="1672057" y="1153798"/>
                          <a:pt x="1673876" y="1187424"/>
                          <a:pt x="1665514" y="1219200"/>
                        </a:cubicBezTo>
                        <a:cubicBezTo>
                          <a:pt x="1655568" y="1256994"/>
                          <a:pt x="1637137" y="1292039"/>
                          <a:pt x="1621972" y="1328057"/>
                        </a:cubicBezTo>
                        <a:cubicBezTo>
                          <a:pt x="1583724" y="1418896"/>
                          <a:pt x="1588363" y="1431143"/>
                          <a:pt x="1513114" y="1491343"/>
                        </a:cubicBezTo>
                        <a:cubicBezTo>
                          <a:pt x="1500443" y="1501480"/>
                          <a:pt x="1485227" y="1508844"/>
                          <a:pt x="1469572" y="1513114"/>
                        </a:cubicBezTo>
                        <a:cubicBezTo>
                          <a:pt x="1319213" y="1554121"/>
                          <a:pt x="1266483" y="1557678"/>
                          <a:pt x="1121229" y="1578428"/>
                        </a:cubicBezTo>
                        <a:cubicBezTo>
                          <a:pt x="1103086" y="1585685"/>
                          <a:pt x="1086303" y="1598981"/>
                          <a:pt x="1066800" y="1600200"/>
                        </a:cubicBezTo>
                        <a:cubicBezTo>
                          <a:pt x="1026799" y="1602700"/>
                          <a:pt x="985724" y="1599859"/>
                          <a:pt x="947057" y="1589314"/>
                        </a:cubicBezTo>
                        <a:cubicBezTo>
                          <a:pt x="844141" y="1561246"/>
                          <a:pt x="786846" y="1501896"/>
                          <a:pt x="696686" y="1447800"/>
                        </a:cubicBezTo>
                        <a:cubicBezTo>
                          <a:pt x="650746" y="1420236"/>
                          <a:pt x="604130" y="1393359"/>
                          <a:pt x="555172" y="1371600"/>
                        </a:cubicBezTo>
                        <a:cubicBezTo>
                          <a:pt x="538264" y="1364085"/>
                          <a:pt x="518886" y="1364343"/>
                          <a:pt x="500743" y="1360714"/>
                        </a:cubicBezTo>
                        <a:lnTo>
                          <a:pt x="446314" y="1371600"/>
                        </a:lnTo>
                        <a:cubicBezTo>
                          <a:pt x="283116" y="1401273"/>
                          <a:pt x="449138" y="1347004"/>
                          <a:pt x="217714" y="1578428"/>
                        </a:cubicBezTo>
                        <a:cubicBezTo>
                          <a:pt x="157596" y="1638546"/>
                          <a:pt x="87086" y="1687285"/>
                          <a:pt x="21772" y="1741714"/>
                        </a:cubicBezTo>
                        <a:cubicBezTo>
                          <a:pt x="14515" y="1767114"/>
                          <a:pt x="0" y="1791498"/>
                          <a:pt x="0" y="1817914"/>
                        </a:cubicBezTo>
                        <a:cubicBezTo>
                          <a:pt x="0" y="1859334"/>
                          <a:pt x="67600" y="1932954"/>
                          <a:pt x="87086" y="1948543"/>
                        </a:cubicBezTo>
                        <a:cubicBezTo>
                          <a:pt x="202103" y="2040556"/>
                          <a:pt x="317261" y="2079197"/>
                          <a:pt x="402772" y="2198914"/>
                        </a:cubicBezTo>
                        <a:cubicBezTo>
                          <a:pt x="420915" y="2224314"/>
                          <a:pt x="442762" y="2247440"/>
                          <a:pt x="457200" y="2275114"/>
                        </a:cubicBezTo>
                        <a:cubicBezTo>
                          <a:pt x="486513" y="2331297"/>
                          <a:pt x="499813" y="2395548"/>
                          <a:pt x="533400" y="2449286"/>
                        </a:cubicBezTo>
                        <a:cubicBezTo>
                          <a:pt x="560259" y="2492260"/>
                          <a:pt x="601298" y="2551797"/>
                          <a:pt x="620486" y="2601686"/>
                        </a:cubicBezTo>
                        <a:cubicBezTo>
                          <a:pt x="661315" y="2707842"/>
                          <a:pt x="619044" y="2648221"/>
                          <a:pt x="674914" y="2743200"/>
                        </a:cubicBezTo>
                        <a:cubicBezTo>
                          <a:pt x="698902" y="2783979"/>
                          <a:pt x="708798" y="2841785"/>
                          <a:pt x="751114" y="2862943"/>
                        </a:cubicBezTo>
                        <a:cubicBezTo>
                          <a:pt x="808744" y="2891757"/>
                          <a:pt x="849653" y="2909632"/>
                          <a:pt x="903514" y="2950028"/>
                        </a:cubicBezTo>
                        <a:cubicBezTo>
                          <a:pt x="918028" y="2960914"/>
                          <a:pt x="931631" y="2973136"/>
                          <a:pt x="947057" y="2982686"/>
                        </a:cubicBezTo>
                        <a:cubicBezTo>
                          <a:pt x="1007907" y="3020356"/>
                          <a:pt x="1132114" y="3091543"/>
                          <a:pt x="1132114" y="3091543"/>
                        </a:cubicBezTo>
                        <a:lnTo>
                          <a:pt x="1513114" y="3080657"/>
                        </a:lnTo>
                        <a:cubicBezTo>
                          <a:pt x="1815743" y="3068552"/>
                          <a:pt x="1568899" y="3077256"/>
                          <a:pt x="1752600" y="3058886"/>
                        </a:cubicBezTo>
                        <a:cubicBezTo>
                          <a:pt x="1799676" y="3054178"/>
                          <a:pt x="1846943" y="3051629"/>
                          <a:pt x="1894114" y="3048000"/>
                        </a:cubicBezTo>
                        <a:cubicBezTo>
                          <a:pt x="1955800" y="3037114"/>
                          <a:pt x="2018403" y="3030535"/>
                          <a:pt x="2079172" y="3015343"/>
                        </a:cubicBezTo>
                        <a:cubicBezTo>
                          <a:pt x="2125870" y="3003669"/>
                          <a:pt x="2183086" y="2968388"/>
                          <a:pt x="2220686" y="2939143"/>
                        </a:cubicBezTo>
                        <a:cubicBezTo>
                          <a:pt x="2232838" y="2929692"/>
                          <a:pt x="2245538" y="2919755"/>
                          <a:pt x="2253343" y="2906486"/>
                        </a:cubicBezTo>
                        <a:cubicBezTo>
                          <a:pt x="2282140" y="2857531"/>
                          <a:pt x="2329543" y="2754086"/>
                          <a:pt x="2329543" y="2754086"/>
                        </a:cubicBezTo>
                        <a:cubicBezTo>
                          <a:pt x="2318657" y="2685143"/>
                          <a:pt x="2319717" y="2613214"/>
                          <a:pt x="2296886" y="2547257"/>
                        </a:cubicBezTo>
                        <a:cubicBezTo>
                          <a:pt x="2284546" y="2511607"/>
                          <a:pt x="2201791" y="2448670"/>
                          <a:pt x="2177143" y="2416628"/>
                        </a:cubicBezTo>
                        <a:cubicBezTo>
                          <a:pt x="2156271" y="2389495"/>
                          <a:pt x="2143863" y="2356460"/>
                          <a:pt x="2122714" y="2329543"/>
                        </a:cubicBezTo>
                        <a:cubicBezTo>
                          <a:pt x="2103692" y="2305333"/>
                          <a:pt x="2075509" y="2289129"/>
                          <a:pt x="2057400" y="2264228"/>
                        </a:cubicBezTo>
                        <a:cubicBezTo>
                          <a:pt x="2017132" y="2208859"/>
                          <a:pt x="1948543" y="2090057"/>
                          <a:pt x="1948543" y="2090057"/>
                        </a:cubicBezTo>
                        <a:cubicBezTo>
                          <a:pt x="1944914" y="2075543"/>
                          <a:pt x="1942388" y="2060707"/>
                          <a:pt x="1937657" y="2046514"/>
                        </a:cubicBezTo>
                        <a:cubicBezTo>
                          <a:pt x="1931478" y="2027977"/>
                          <a:pt x="1920280" y="2011126"/>
                          <a:pt x="1915886" y="1992086"/>
                        </a:cubicBezTo>
                        <a:cubicBezTo>
                          <a:pt x="1909308" y="1963581"/>
                          <a:pt x="1908629" y="1934029"/>
                          <a:pt x="1905000" y="1905000"/>
                        </a:cubicBezTo>
                        <a:cubicBezTo>
                          <a:pt x="1912257" y="1875971"/>
                          <a:pt x="1913390" y="1844677"/>
                          <a:pt x="1926772" y="1817914"/>
                        </a:cubicBezTo>
                        <a:cubicBezTo>
                          <a:pt x="1980621" y="1710217"/>
                          <a:pt x="2018459" y="1690198"/>
                          <a:pt x="2122714" y="1632857"/>
                        </a:cubicBezTo>
                        <a:cubicBezTo>
                          <a:pt x="2154028" y="1615634"/>
                          <a:pt x="2186575" y="1599974"/>
                          <a:pt x="2220686" y="1589314"/>
                        </a:cubicBezTo>
                        <a:cubicBezTo>
                          <a:pt x="2247855" y="1580824"/>
                          <a:pt x="2409898" y="1568155"/>
                          <a:pt x="2416629" y="1567543"/>
                        </a:cubicBezTo>
                        <a:cubicBezTo>
                          <a:pt x="2438400" y="1574800"/>
                          <a:pt x="2459275" y="1585735"/>
                          <a:pt x="2481943" y="1589314"/>
                        </a:cubicBezTo>
                        <a:cubicBezTo>
                          <a:pt x="2528675" y="1596693"/>
                          <a:pt x="2576341" y="1595917"/>
                          <a:pt x="2623457" y="1600200"/>
                        </a:cubicBezTo>
                        <a:cubicBezTo>
                          <a:pt x="2656180" y="1603175"/>
                          <a:pt x="2688973" y="1605961"/>
                          <a:pt x="2721429" y="1611086"/>
                        </a:cubicBezTo>
                        <a:cubicBezTo>
                          <a:pt x="2861143" y="1633146"/>
                          <a:pt x="2797877" y="1627166"/>
                          <a:pt x="2928257" y="1665514"/>
                        </a:cubicBezTo>
                        <a:cubicBezTo>
                          <a:pt x="2956963" y="1673957"/>
                          <a:pt x="2986314" y="1680029"/>
                          <a:pt x="3015343" y="1687286"/>
                        </a:cubicBezTo>
                        <a:cubicBezTo>
                          <a:pt x="3124343" y="1752685"/>
                          <a:pt x="3031229" y="1686255"/>
                          <a:pt x="3091543" y="1752600"/>
                        </a:cubicBezTo>
                        <a:cubicBezTo>
                          <a:pt x="3223729" y="1898005"/>
                          <a:pt x="3206576" y="1829012"/>
                          <a:pt x="3352800" y="2068286"/>
                        </a:cubicBezTo>
                        <a:lnTo>
                          <a:pt x="3592286" y="2460171"/>
                        </a:lnTo>
                        <a:cubicBezTo>
                          <a:pt x="3613834" y="2495509"/>
                          <a:pt x="3623828" y="2523134"/>
                          <a:pt x="3657600" y="2547257"/>
                        </a:cubicBezTo>
                        <a:cubicBezTo>
                          <a:pt x="3670805" y="2556689"/>
                          <a:pt x="3701143" y="2569028"/>
                          <a:pt x="3701143" y="2569028"/>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77114406-01CB-9BC7-1B61-84546BE26D14}"/>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37" name="Ellipse 36">
            <a:extLst>
              <a:ext uri="{FF2B5EF4-FFF2-40B4-BE49-F238E27FC236}">
                <a16:creationId xmlns:a16="http://schemas.microsoft.com/office/drawing/2014/main" id="{4D24D7E2-0446-5E01-ABEC-351AA5F4FCE5}"/>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39" name="Ellipse 38">
            <a:extLst>
              <a:ext uri="{FF2B5EF4-FFF2-40B4-BE49-F238E27FC236}">
                <a16:creationId xmlns:a16="http://schemas.microsoft.com/office/drawing/2014/main" id="{D49266F4-8488-9DC0-DF85-DA0306ECF9DC}"/>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40" name="Ellipse 39">
            <a:extLst>
              <a:ext uri="{FF2B5EF4-FFF2-40B4-BE49-F238E27FC236}">
                <a16:creationId xmlns:a16="http://schemas.microsoft.com/office/drawing/2014/main" id="{87DB7993-2BAD-0031-E6B8-B85E7F05F3AE}"/>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1" name="Ellipse 40">
            <a:extLst>
              <a:ext uri="{FF2B5EF4-FFF2-40B4-BE49-F238E27FC236}">
                <a16:creationId xmlns:a16="http://schemas.microsoft.com/office/drawing/2014/main" id="{AC3667E5-A3E2-BF9B-85F7-D06C120315D0}"/>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2" name="Ellipse 41">
            <a:extLst>
              <a:ext uri="{FF2B5EF4-FFF2-40B4-BE49-F238E27FC236}">
                <a16:creationId xmlns:a16="http://schemas.microsoft.com/office/drawing/2014/main" id="{25D9B045-05A3-ECD0-E7A4-CC07DE11769B}"/>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3" name="Ellipse 42">
            <a:extLst>
              <a:ext uri="{FF2B5EF4-FFF2-40B4-BE49-F238E27FC236}">
                <a16:creationId xmlns:a16="http://schemas.microsoft.com/office/drawing/2014/main" id="{BAC3CA85-6073-EAD2-30FA-C84123EA7C7A}"/>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4" name="Ellipse 43">
            <a:extLst>
              <a:ext uri="{FF2B5EF4-FFF2-40B4-BE49-F238E27FC236}">
                <a16:creationId xmlns:a16="http://schemas.microsoft.com/office/drawing/2014/main" id="{BFE2A095-0DD2-DE77-C7EC-A76EB6E2BE56}"/>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5" name="Ellipse 44">
            <a:extLst>
              <a:ext uri="{FF2B5EF4-FFF2-40B4-BE49-F238E27FC236}">
                <a16:creationId xmlns:a16="http://schemas.microsoft.com/office/drawing/2014/main" id="{279D79E7-F531-54F6-EFBC-D82EECA808DF}"/>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46" name="Titre 1">
            <a:extLst>
              <a:ext uri="{FF2B5EF4-FFF2-40B4-BE49-F238E27FC236}">
                <a16:creationId xmlns:a16="http://schemas.microsoft.com/office/drawing/2014/main" id="{0E94AD4D-5CC0-DF00-B796-1C1F99F1868C}"/>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2 - TRAJET</a:t>
            </a: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55C35BA7-9E93-40B1-CB3B-AAA4EFA3FA9F}"/>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198105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9DDDFCF-E56A-1A9E-6B3D-B9C3F5C982F1}"/>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9" name="Connecteur droit 22">
            <a:extLst>
              <a:ext uri="{FF2B5EF4-FFF2-40B4-BE49-F238E27FC236}">
                <a16:creationId xmlns:a16="http://schemas.microsoft.com/office/drawing/2014/main" id="{C465E58E-ED4C-1623-5916-D322C4AA0643}"/>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12EA9FF4-ED53-7953-E87D-B683A0874A01}"/>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E577F7AA-68D9-D33C-03BF-CF74F98BAB9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9" name="Titre 1">
            <a:extLst>
              <a:ext uri="{FF2B5EF4-FFF2-40B4-BE49-F238E27FC236}">
                <a16:creationId xmlns:a16="http://schemas.microsoft.com/office/drawing/2014/main" id="{FDE6B0BF-AA45-A48A-988E-B2E432E51920}"/>
              </a:ext>
            </a:extLst>
          </p:cNvPr>
          <p:cNvSpPr txBox="1">
            <a:spLocks/>
          </p:cNvSpPr>
          <p:nvPr/>
        </p:nvSpPr>
        <p:spPr>
          <a:xfrm>
            <a:off x="856811" y="1769595"/>
            <a:ext cx="10109639"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Attention, les problématiques suivantes ont été trouvées :</a:t>
            </a:r>
          </a:p>
          <a:p>
            <a:pPr algn="l"/>
            <a:endParaRPr lang="fr-FR" sz="2000" dirty="0">
              <a:solidFill>
                <a:schemeClr val="bg1"/>
              </a:solidFill>
              <a:effectLst/>
              <a:latin typeface="PODIUM Sharp 3.10" panose="00000806000000000000" pitchFamily="50" charset="0"/>
              <a:ea typeface="Lato"/>
              <a:cs typeface="Lato"/>
            </a:endParaRPr>
          </a:p>
          <a:p>
            <a:pPr algn="l"/>
            <a:endParaRPr lang="fr-FR" sz="2000" dirty="0">
              <a:solidFill>
                <a:schemeClr val="bg1"/>
              </a:solidFill>
              <a:effectLst/>
              <a:latin typeface="PODIUM Sharp 3.10" panose="00000806000000000000" pitchFamily="50" charset="0"/>
              <a:ea typeface="Lato"/>
              <a:cs typeface="Lato"/>
            </a:endParaRPr>
          </a:p>
          <a:p>
            <a:pPr marL="342900" indent="-342900" algn="l">
              <a:buFontTx/>
              <a:buChar char="-"/>
            </a:pPr>
            <a:r>
              <a:rPr lang="fr-FR" sz="2000" dirty="0">
                <a:solidFill>
                  <a:schemeClr val="bg1"/>
                </a:solidFill>
                <a:effectLst/>
                <a:latin typeface="PODIUM Sharp 3.10" panose="00000806000000000000" pitchFamily="50" charset="0"/>
                <a:ea typeface="Lato"/>
                <a:cs typeface="Lato"/>
              </a:rPr>
              <a:t>Les photos trafiquées ont souvent des éléments invraisemblables</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342900" indent="-342900" algn="l">
              <a:buFontTx/>
              <a:buChar char="-"/>
            </a:pPr>
            <a:endParaRPr lang="fr-FR" sz="2000" dirty="0">
              <a:solidFill>
                <a:schemeClr val="bg1"/>
              </a:solidFill>
              <a:effectLst/>
              <a:latin typeface="PODIUM Sharp 3.10" panose="00000806000000000000" pitchFamily="50" charset="0"/>
              <a:ea typeface="Lato"/>
              <a:cs typeface="Lato"/>
            </a:endParaRPr>
          </a:p>
          <a:p>
            <a:pPr marL="342900" indent="-342900" algn="l">
              <a:buFontTx/>
              <a:buChar char="-"/>
            </a:pPr>
            <a:r>
              <a:rPr lang="fr-FR" sz="2000" dirty="0">
                <a:solidFill>
                  <a:schemeClr val="bg1"/>
                </a:solidFill>
                <a:effectLst/>
                <a:latin typeface="PODIUM Sharp 3.10" panose="00000806000000000000" pitchFamily="50" charset="0"/>
                <a:ea typeface="Lato"/>
                <a:cs typeface="Lato"/>
              </a:rPr>
              <a:t>S'il y a des fautes d’orthographe, peu de chance que ce soit un document fiable...</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342900" indent="-342900" algn="l">
              <a:buFontTx/>
              <a:buChar char="-"/>
            </a:pPr>
            <a:endParaRPr lang="fr-FR" sz="2000" dirty="0">
              <a:solidFill>
                <a:schemeClr val="bg1"/>
              </a:solidFill>
              <a:effectLst/>
              <a:latin typeface="PODIUM Sharp 3.10" panose="00000806000000000000" pitchFamily="50" charset="0"/>
              <a:ea typeface="Lato"/>
              <a:cs typeface="Lato"/>
            </a:endParaRPr>
          </a:p>
          <a:p>
            <a:pPr marL="342900" indent="-342900" algn="l">
              <a:buFontTx/>
              <a:buChar char="-"/>
            </a:pPr>
            <a:r>
              <a:rPr lang="fr-FR" sz="2000" dirty="0">
                <a:solidFill>
                  <a:schemeClr val="bg1"/>
                </a:solidFill>
                <a:effectLst/>
                <a:latin typeface="PODIUM Sharp 3.10" panose="00000806000000000000" pitchFamily="50" charset="0"/>
                <a:ea typeface="Lato"/>
                <a:cs typeface="Lato"/>
              </a:rPr>
              <a:t>Attention au nom des sites que vous visitez</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p:txBody>
      </p:sp>
      <p:sp>
        <p:nvSpPr>
          <p:cNvPr id="3" name="ZoneTexte 2">
            <a:extLst>
              <a:ext uri="{FF2B5EF4-FFF2-40B4-BE49-F238E27FC236}">
                <a16:creationId xmlns:a16="http://schemas.microsoft.com/office/drawing/2014/main" id="{CF5B48EC-BECD-6C09-CEB4-BF253BE6BB64}"/>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4" name="Ellipse 3">
            <a:extLst>
              <a:ext uri="{FF2B5EF4-FFF2-40B4-BE49-F238E27FC236}">
                <a16:creationId xmlns:a16="http://schemas.microsoft.com/office/drawing/2014/main" id="{4551C182-3580-34F8-EA99-7EA4E805F19A}"/>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5" name="Ellipse 4">
            <a:extLst>
              <a:ext uri="{FF2B5EF4-FFF2-40B4-BE49-F238E27FC236}">
                <a16:creationId xmlns:a16="http://schemas.microsoft.com/office/drawing/2014/main" id="{F2F622C3-D176-9A23-273D-603D1576AC11}"/>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6" name="Ellipse 5">
            <a:extLst>
              <a:ext uri="{FF2B5EF4-FFF2-40B4-BE49-F238E27FC236}">
                <a16:creationId xmlns:a16="http://schemas.microsoft.com/office/drawing/2014/main" id="{A0F4BF29-647B-8B9B-C058-A17BC50A28B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7" name="Ellipse 6">
            <a:extLst>
              <a:ext uri="{FF2B5EF4-FFF2-40B4-BE49-F238E27FC236}">
                <a16:creationId xmlns:a16="http://schemas.microsoft.com/office/drawing/2014/main" id="{AE9DE39F-E74E-20B1-8499-3B7B07FE4E4B}"/>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8" name="Ellipse 7">
            <a:extLst>
              <a:ext uri="{FF2B5EF4-FFF2-40B4-BE49-F238E27FC236}">
                <a16:creationId xmlns:a16="http://schemas.microsoft.com/office/drawing/2014/main" id="{448AB280-7E80-6B60-D418-11232C24A8B8}"/>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FC40294E-A91E-1180-A6F4-119F90145AB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9AB67C0C-C99D-E9FF-2F27-0B31B3059D3E}"/>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6580E6A3-8F3E-5EAA-29FD-484078B2EE10}"/>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5" name="Titre 1">
            <a:extLst>
              <a:ext uri="{FF2B5EF4-FFF2-40B4-BE49-F238E27FC236}">
                <a16:creationId xmlns:a16="http://schemas.microsoft.com/office/drawing/2014/main" id="{A541B150-1139-65F7-55D6-DF151BA0E666}"/>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INDICES</a:t>
            </a:r>
            <a:endParaRPr lang="fr-FR" sz="4400" dirty="0">
              <a:ln>
                <a:solidFill>
                  <a:prstClr val="black">
                    <a:lumMod val="75000"/>
                    <a:lumOff val="25000"/>
                    <a:alpha val="10000"/>
                  </a:prstClr>
                </a:solidFill>
              </a:ln>
              <a:solidFill>
                <a:srgbClr val="00B0F0"/>
              </a:solidFill>
              <a:effectLst/>
              <a:latin typeface="PODIUM Sharp 5.9" panose="00000800000000000000" pitchFamily="50" charset="0"/>
            </a:endParaRP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ECBE182D-D913-8F05-D162-BDF1F071F89D}"/>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07690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9">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9">
                                            <p:txEl>
                                              <p:pRg st="3" end="3"/>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9">
                                            <p:txEl>
                                              <p:pRg st="5" end="5"/>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A0CB1E5-234C-C279-576E-C56C6AEFABB5}"/>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fontScale="77500" lnSpcReduction="2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Voici le détail de résolution de l’énigme :</a:t>
            </a:r>
          </a:p>
          <a:p>
            <a:pPr algn="l"/>
            <a:endParaRPr lang="fr-FR" dirty="0">
              <a:ln>
                <a:noFill/>
              </a:ln>
              <a:effectLst/>
              <a:latin typeface="PODIUM Sharp 3.10" panose="00000806000000000000" pitchFamily="50" charset="0"/>
            </a:endParaRPr>
          </a:p>
          <a:p>
            <a:pPr marL="342900" indent="-342900" algn="l">
              <a:buFontTx/>
              <a:buChar char="-"/>
            </a:pPr>
            <a:r>
              <a:rPr lang="fr-FR" dirty="0">
                <a:ln>
                  <a:noFill/>
                </a:ln>
                <a:effectLst/>
                <a:latin typeface="PODIUM Sharp 3.10" panose="00000806000000000000" pitchFamily="50" charset="0"/>
              </a:rPr>
              <a:t>La bonne capture de caméra de surveillance est l’entrée porte 1 : en effet, sur l’image de la porte 2, les jambes de la femme sont fausses (deux jambes gauches), l’image a été reconstruite par </a:t>
            </a:r>
            <a:r>
              <a:rPr lang="fr-FR" dirty="0" err="1">
                <a:ln>
                  <a:noFill/>
                </a:ln>
                <a:effectLst/>
                <a:latin typeface="PODIUM Sharp 3.10" panose="00000806000000000000" pitchFamily="50" charset="0"/>
              </a:rPr>
              <a:t>ia</a:t>
            </a:r>
            <a:r>
              <a:rPr lang="fr-FR" dirty="0">
                <a:ln>
                  <a:noFill/>
                </a:ln>
                <a:effectLst/>
                <a:latin typeface="PODIUM Sharp 3.10" panose="00000806000000000000" pitchFamily="50" charset="0"/>
              </a:rPr>
              <a:t>. Le hacker est donc entré par l’entrée 1.</a:t>
            </a:r>
          </a:p>
          <a:p>
            <a:pPr marL="342900" indent="-342900" algn="l">
              <a:buFontTx/>
              <a:buChar char="-"/>
            </a:pPr>
            <a:r>
              <a:rPr lang="fr-FR" dirty="0">
                <a:ln>
                  <a:noFill/>
                </a:ln>
                <a:effectLst/>
                <a:latin typeface="PODIUM Sharp 3.10" panose="00000806000000000000" pitchFamily="50" charset="0"/>
              </a:rPr>
              <a:t>De là, il pouvait aller en salle informatique, salle de pause ou salle de conférence. Hors, le vrai site de la </a:t>
            </a:r>
            <a:r>
              <a:rPr lang="fr-FR" dirty="0" err="1">
                <a:ln>
                  <a:noFill/>
                </a:ln>
                <a:effectLst/>
                <a:latin typeface="PODIUM Sharp 3.10" panose="00000806000000000000" pitchFamily="50" charset="0"/>
              </a:rPr>
              <a:t>dfn</a:t>
            </a:r>
            <a:r>
              <a:rPr lang="fr-FR" dirty="0">
                <a:ln>
                  <a:noFill/>
                </a:ln>
                <a:effectLst/>
                <a:latin typeface="PODIUM Sharp 3.10" panose="00000806000000000000" pitchFamily="50" charset="0"/>
              </a:rPr>
              <a:t> (attention à l’url dans la barre de recherche) indique qu’il n’est possible de rentrer dans la salle de conférence que depuis la salle de pause. De plus, le service informatique a établi un rapport (le bon n’a pas de fautes d’orthographe) indiquant qu’aucune anomalie n’a eu lieu dans la salle informatique, donc le hacker n’a pu aller qu’en salle de pause depuis l’entrée 1.</a:t>
            </a:r>
          </a:p>
          <a:p>
            <a:pPr marL="342900" indent="-342900" algn="l">
              <a:buFontTx/>
              <a:buChar char="-"/>
            </a:pPr>
            <a:r>
              <a:rPr lang="fr-FR" dirty="0">
                <a:ln>
                  <a:noFill/>
                </a:ln>
                <a:effectLst/>
                <a:latin typeface="PODIUM Sharp 3.10" panose="00000806000000000000" pitchFamily="50" charset="0"/>
              </a:rPr>
              <a:t>D’ailleurs, cette salle présente 2 anomalies (une anomalie survient quand le hacker rentre dans une salle), donc le hacker a dû y repasser. Comme il n’est pas non plus possible de rentrer dans la salle de conférence depuis la cafétéria, le hacker n’a pu qu’aller en salle de conférences et en sortir par la cafétéria (obligatoire)</a:t>
            </a:r>
          </a:p>
          <a:p>
            <a:pPr marL="342900" indent="-342900" algn="l">
              <a:buFontTx/>
              <a:buChar char="-"/>
            </a:pPr>
            <a:r>
              <a:rPr lang="fr-FR" dirty="0">
                <a:ln>
                  <a:noFill/>
                </a:ln>
                <a:effectLst/>
                <a:latin typeface="PODIUM Sharp 3.10" panose="00000806000000000000" pitchFamily="50" charset="0"/>
              </a:rPr>
              <a:t>Depuis la cafétéria, il n’est pas possible d’aller aux bureaux, telle que l’indique la note des employés. Il n’est alors plus que possible de retourner à la salle de pause.</a:t>
            </a:r>
          </a:p>
          <a:p>
            <a:pPr marL="342900" indent="-342900" algn="l">
              <a:buFontTx/>
              <a:buChar char="-"/>
            </a:pPr>
            <a:r>
              <a:rPr lang="fr-FR" dirty="0">
                <a:ln>
                  <a:noFill/>
                </a:ln>
                <a:effectLst/>
                <a:latin typeface="PODIUM Sharp 3.10" panose="00000806000000000000" pitchFamily="50" charset="0"/>
              </a:rPr>
              <a:t>De là, deux salles ont eu des anomalies, les bureaux et l’entrée 2, qui est logiquement le point de sortie du hacker, donc il est allé aux bureaux et est sorti par l’entrée 2.</a:t>
            </a:r>
          </a:p>
        </p:txBody>
      </p:sp>
      <p:sp>
        <p:nvSpPr>
          <p:cNvPr id="4" name="Titre 1">
            <a:extLst>
              <a:ext uri="{FF2B5EF4-FFF2-40B4-BE49-F238E27FC236}">
                <a16:creationId xmlns:a16="http://schemas.microsoft.com/office/drawing/2014/main" id="{B9A4BE9A-6634-B22D-7E1F-7CB3C3C9B6CD}"/>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6" name="Image 5" descr="Une image contenant noir, obscurité&#10;&#10;Le contenu généré par l’IA peut être incorrect.">
            <a:extLst>
              <a:ext uri="{FF2B5EF4-FFF2-40B4-BE49-F238E27FC236}">
                <a16:creationId xmlns:a16="http://schemas.microsoft.com/office/drawing/2014/main" id="{ACF574E0-F2EF-ED04-345B-28F146AF4463}"/>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464301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C14548FB-DD84-4174-9FE5-3BA56E2E2DA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4727" y="1838418"/>
            <a:ext cx="1219098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dirty="0">
                <a:ln>
                  <a:solidFill>
                    <a:schemeClr val="bg1">
                      <a:lumMod val="75000"/>
                      <a:lumOff val="25000"/>
                      <a:alpha val="10000"/>
                    </a:schemeClr>
                  </a:solidFill>
                </a:ln>
                <a:solidFill>
                  <a:srgbClr val="92D050"/>
                </a:solidFill>
                <a:latin typeface="PODIUM Sharp 3.10" panose="00000806000000000000" pitchFamily="50" charset="0"/>
                <a:ea typeface="Lato"/>
                <a:cs typeface="Lato"/>
              </a:rPr>
              <a:t>Voici le cheminement du hacker dans les bureaux :</a:t>
            </a:r>
            <a:endParaRPr lang="fr-FR" sz="2000" dirty="0">
              <a:ln>
                <a:solidFill>
                  <a:prstClr val="black">
                    <a:lumMod val="75000"/>
                    <a:lumOff val="25000"/>
                    <a:alpha val="10000"/>
                  </a:prstClr>
                </a:solidFill>
              </a:ln>
              <a:solidFill>
                <a:srgbClr val="92D050"/>
              </a:solidFill>
              <a:latin typeface="PODIUM Sharp 3.10" panose="00000806000000000000" pitchFamily="50" charset="0"/>
              <a:ea typeface="Lato"/>
              <a:cs typeface="Lato"/>
            </a:endParaRPr>
          </a:p>
        </p:txBody>
      </p:sp>
      <p:cxnSp>
        <p:nvCxnSpPr>
          <p:cNvPr id="10" name="Connecteur droit 22">
            <a:extLst>
              <a:ext uri="{FF2B5EF4-FFF2-40B4-BE49-F238E27FC236}">
                <a16:creationId xmlns:a16="http://schemas.microsoft.com/office/drawing/2014/main" id="{E478741A-3C62-AF17-9544-0C5155F193F5}"/>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3BDAA3D-A2AA-F5FF-ED8A-3AB74FA49647}"/>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4C878D97-5F7E-7A2C-8C4C-78C2FF335812}"/>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Hexagone 1">
            <a:extLst>
              <a:ext uri="{FF2B5EF4-FFF2-40B4-BE49-F238E27FC236}">
                <a16:creationId xmlns:a16="http://schemas.microsoft.com/office/drawing/2014/main" id="{A003E81B-F8F6-0A0D-8844-6FDE5F1B97C6}"/>
              </a:ext>
            </a:extLst>
          </p:cNvPr>
          <p:cNvSpPr/>
          <p:nvPr/>
        </p:nvSpPr>
        <p:spPr>
          <a:xfrm rot="5400000">
            <a:off x="5360582" y="382672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Hexagone 2">
            <a:extLst>
              <a:ext uri="{FF2B5EF4-FFF2-40B4-BE49-F238E27FC236}">
                <a16:creationId xmlns:a16="http://schemas.microsoft.com/office/drawing/2014/main" id="{FE1A37EA-1E14-D136-56E0-492066652F41}"/>
              </a:ext>
            </a:extLst>
          </p:cNvPr>
          <p:cNvSpPr/>
          <p:nvPr/>
        </p:nvSpPr>
        <p:spPr>
          <a:xfrm rot="5400000">
            <a:off x="6756754" y="382672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exagone 3">
            <a:extLst>
              <a:ext uri="{FF2B5EF4-FFF2-40B4-BE49-F238E27FC236}">
                <a16:creationId xmlns:a16="http://schemas.microsoft.com/office/drawing/2014/main" id="{F3438859-7212-C745-E4A0-C12614751F2A}"/>
              </a:ext>
            </a:extLst>
          </p:cNvPr>
          <p:cNvSpPr/>
          <p:nvPr/>
        </p:nvSpPr>
        <p:spPr>
          <a:xfrm rot="5400000">
            <a:off x="3966539" y="3826725"/>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A5604661-8058-28D1-413D-5D518817EB3A}"/>
              </a:ext>
            </a:extLst>
          </p:cNvPr>
          <p:cNvSpPr/>
          <p:nvPr/>
        </p:nvSpPr>
        <p:spPr>
          <a:xfrm rot="5400000">
            <a:off x="4662496" y="508233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Hexagone 8">
            <a:extLst>
              <a:ext uri="{FF2B5EF4-FFF2-40B4-BE49-F238E27FC236}">
                <a16:creationId xmlns:a16="http://schemas.microsoft.com/office/drawing/2014/main" id="{4387D72A-F344-782B-D0B4-7EF3EB7AA303}"/>
              </a:ext>
            </a:extLst>
          </p:cNvPr>
          <p:cNvSpPr/>
          <p:nvPr/>
        </p:nvSpPr>
        <p:spPr>
          <a:xfrm rot="5400000">
            <a:off x="6056539" y="508233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Hexagone 22">
            <a:extLst>
              <a:ext uri="{FF2B5EF4-FFF2-40B4-BE49-F238E27FC236}">
                <a16:creationId xmlns:a16="http://schemas.microsoft.com/office/drawing/2014/main" id="{CDDD1B68-A2D5-79F8-4685-9780368E7F58}"/>
              </a:ext>
            </a:extLst>
          </p:cNvPr>
          <p:cNvSpPr/>
          <p:nvPr/>
        </p:nvSpPr>
        <p:spPr>
          <a:xfrm rot="5400000">
            <a:off x="4666789" y="257111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Hexagone 23">
            <a:extLst>
              <a:ext uri="{FF2B5EF4-FFF2-40B4-BE49-F238E27FC236}">
                <a16:creationId xmlns:a16="http://schemas.microsoft.com/office/drawing/2014/main" id="{344DCAF6-FCE8-3838-22FE-7F1EFB104488}"/>
              </a:ext>
            </a:extLst>
          </p:cNvPr>
          <p:cNvSpPr/>
          <p:nvPr/>
        </p:nvSpPr>
        <p:spPr>
          <a:xfrm rot="5400000">
            <a:off x="6060832" y="2571110"/>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6C545CF2-545E-167A-036F-6CA11532EF31}"/>
              </a:ext>
            </a:extLst>
          </p:cNvPr>
          <p:cNvSpPr txBox="1"/>
          <p:nvPr/>
        </p:nvSpPr>
        <p:spPr>
          <a:xfrm>
            <a:off x="5578255" y="4101427"/>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26" name="ZoneTexte 25">
            <a:extLst>
              <a:ext uri="{FF2B5EF4-FFF2-40B4-BE49-F238E27FC236}">
                <a16:creationId xmlns:a16="http://schemas.microsoft.com/office/drawing/2014/main" id="{0F6E6280-9C90-CC57-1559-655F5D6A9BF1}"/>
              </a:ext>
            </a:extLst>
          </p:cNvPr>
          <p:cNvSpPr txBox="1"/>
          <p:nvPr/>
        </p:nvSpPr>
        <p:spPr>
          <a:xfrm>
            <a:off x="6615872" y="4239926"/>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27" name="ZoneTexte 26">
            <a:extLst>
              <a:ext uri="{FF2B5EF4-FFF2-40B4-BE49-F238E27FC236}">
                <a16:creationId xmlns:a16="http://schemas.microsoft.com/office/drawing/2014/main" id="{9A5B2427-9C58-3DD2-9CC0-F6122F3664D3}"/>
              </a:ext>
            </a:extLst>
          </p:cNvPr>
          <p:cNvSpPr txBox="1"/>
          <p:nvPr/>
        </p:nvSpPr>
        <p:spPr>
          <a:xfrm>
            <a:off x="3825657" y="427128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28" name="ZoneTexte 27">
            <a:extLst>
              <a:ext uri="{FF2B5EF4-FFF2-40B4-BE49-F238E27FC236}">
                <a16:creationId xmlns:a16="http://schemas.microsoft.com/office/drawing/2014/main" id="{F61E3D5C-314B-B024-1178-E3E1E357A0E1}"/>
              </a:ext>
            </a:extLst>
          </p:cNvPr>
          <p:cNvSpPr txBox="1"/>
          <p:nvPr/>
        </p:nvSpPr>
        <p:spPr>
          <a:xfrm>
            <a:off x="4521614" y="5536411"/>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29" name="ZoneTexte 28">
            <a:extLst>
              <a:ext uri="{FF2B5EF4-FFF2-40B4-BE49-F238E27FC236}">
                <a16:creationId xmlns:a16="http://schemas.microsoft.com/office/drawing/2014/main" id="{8414EB66-A4CE-D970-0CF5-CF2A9AFF6495}"/>
              </a:ext>
            </a:extLst>
          </p:cNvPr>
          <p:cNvSpPr txBox="1"/>
          <p:nvPr/>
        </p:nvSpPr>
        <p:spPr>
          <a:xfrm>
            <a:off x="6268714" y="5393152"/>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30" name="ZoneTexte 29">
            <a:extLst>
              <a:ext uri="{FF2B5EF4-FFF2-40B4-BE49-F238E27FC236}">
                <a16:creationId xmlns:a16="http://schemas.microsoft.com/office/drawing/2014/main" id="{F55B8730-C2AD-3A01-8B82-80FB3036C144}"/>
              </a:ext>
            </a:extLst>
          </p:cNvPr>
          <p:cNvSpPr txBox="1"/>
          <p:nvPr/>
        </p:nvSpPr>
        <p:spPr>
          <a:xfrm>
            <a:off x="4532277" y="3012129"/>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31" name="ZoneTexte 30">
            <a:extLst>
              <a:ext uri="{FF2B5EF4-FFF2-40B4-BE49-F238E27FC236}">
                <a16:creationId xmlns:a16="http://schemas.microsoft.com/office/drawing/2014/main" id="{171487CF-0757-518D-D6DC-E0A0FF739795}"/>
              </a:ext>
            </a:extLst>
          </p:cNvPr>
          <p:cNvSpPr txBox="1"/>
          <p:nvPr/>
        </p:nvSpPr>
        <p:spPr>
          <a:xfrm>
            <a:off x="5926604" y="302043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4" name="Forme libre : forme 33">
            <a:extLst>
              <a:ext uri="{FF2B5EF4-FFF2-40B4-BE49-F238E27FC236}">
                <a16:creationId xmlns:a16="http://schemas.microsoft.com/office/drawing/2014/main" id="{4F09B091-99BC-140E-C643-528BB05C4023}"/>
              </a:ext>
            </a:extLst>
          </p:cNvPr>
          <p:cNvSpPr/>
          <p:nvPr/>
        </p:nvSpPr>
        <p:spPr>
          <a:xfrm>
            <a:off x="4822371" y="2351314"/>
            <a:ext cx="2505040" cy="4169229"/>
          </a:xfrm>
          <a:custGeom>
            <a:avLst/>
            <a:gdLst>
              <a:gd name="csX0" fmla="*/ 0 w 2505040"/>
              <a:gd name="csY0" fmla="*/ 4169229 h 4169229"/>
              <a:gd name="csX1" fmla="*/ 54429 w 2505040"/>
              <a:gd name="csY1" fmla="*/ 4158343 h 4169229"/>
              <a:gd name="csX2" fmla="*/ 152400 w 2505040"/>
              <a:gd name="csY2" fmla="*/ 4093029 h 4169229"/>
              <a:gd name="csX3" fmla="*/ 272143 w 2505040"/>
              <a:gd name="csY3" fmla="*/ 3973286 h 4169229"/>
              <a:gd name="csX4" fmla="*/ 359229 w 2505040"/>
              <a:gd name="csY4" fmla="*/ 3831772 h 4169229"/>
              <a:gd name="csX5" fmla="*/ 424543 w 2505040"/>
              <a:gd name="csY5" fmla="*/ 3755572 h 4169229"/>
              <a:gd name="csX6" fmla="*/ 478972 w 2505040"/>
              <a:gd name="csY6" fmla="*/ 3624943 h 4169229"/>
              <a:gd name="csX7" fmla="*/ 511629 w 2505040"/>
              <a:gd name="csY7" fmla="*/ 3570515 h 4169229"/>
              <a:gd name="csX8" fmla="*/ 544286 w 2505040"/>
              <a:gd name="csY8" fmla="*/ 3167743 h 4169229"/>
              <a:gd name="csX9" fmla="*/ 609600 w 2505040"/>
              <a:gd name="csY9" fmla="*/ 3004457 h 4169229"/>
              <a:gd name="csX10" fmla="*/ 664029 w 2505040"/>
              <a:gd name="csY10" fmla="*/ 2939143 h 4169229"/>
              <a:gd name="csX11" fmla="*/ 696686 w 2505040"/>
              <a:gd name="csY11" fmla="*/ 2862943 h 4169229"/>
              <a:gd name="csX12" fmla="*/ 783772 w 2505040"/>
              <a:gd name="csY12" fmla="*/ 2764972 h 4169229"/>
              <a:gd name="csX13" fmla="*/ 805543 w 2505040"/>
              <a:gd name="csY13" fmla="*/ 2732315 h 4169229"/>
              <a:gd name="csX14" fmla="*/ 892629 w 2505040"/>
              <a:gd name="csY14" fmla="*/ 2656115 h 4169229"/>
              <a:gd name="csX15" fmla="*/ 968829 w 2505040"/>
              <a:gd name="csY15" fmla="*/ 2590800 h 4169229"/>
              <a:gd name="csX16" fmla="*/ 1034143 w 2505040"/>
              <a:gd name="csY16" fmla="*/ 2536372 h 4169229"/>
              <a:gd name="csX17" fmla="*/ 1349829 w 2505040"/>
              <a:gd name="csY17" fmla="*/ 2460172 h 4169229"/>
              <a:gd name="csX18" fmla="*/ 1447800 w 2505040"/>
              <a:gd name="csY18" fmla="*/ 2503715 h 4169229"/>
              <a:gd name="csX19" fmla="*/ 1502229 w 2505040"/>
              <a:gd name="csY19" fmla="*/ 2558143 h 4169229"/>
              <a:gd name="csX20" fmla="*/ 1545772 w 2505040"/>
              <a:gd name="csY20" fmla="*/ 2590800 h 4169229"/>
              <a:gd name="csX21" fmla="*/ 1589315 w 2505040"/>
              <a:gd name="csY21" fmla="*/ 2656115 h 4169229"/>
              <a:gd name="csX22" fmla="*/ 1611086 w 2505040"/>
              <a:gd name="csY22" fmla="*/ 2721429 h 4169229"/>
              <a:gd name="csX23" fmla="*/ 1698172 w 2505040"/>
              <a:gd name="csY23" fmla="*/ 2873829 h 4169229"/>
              <a:gd name="csX24" fmla="*/ 1785258 w 2505040"/>
              <a:gd name="csY24" fmla="*/ 2960915 h 4169229"/>
              <a:gd name="csX25" fmla="*/ 1872343 w 2505040"/>
              <a:gd name="csY25" fmla="*/ 3091543 h 4169229"/>
              <a:gd name="csX26" fmla="*/ 2002972 w 2505040"/>
              <a:gd name="csY26" fmla="*/ 3145972 h 4169229"/>
              <a:gd name="csX27" fmla="*/ 2035629 w 2505040"/>
              <a:gd name="csY27" fmla="*/ 3156857 h 4169229"/>
              <a:gd name="csX28" fmla="*/ 2155372 w 2505040"/>
              <a:gd name="csY28" fmla="*/ 3167743 h 4169229"/>
              <a:gd name="csX29" fmla="*/ 2307772 w 2505040"/>
              <a:gd name="csY29" fmla="*/ 3113315 h 4169229"/>
              <a:gd name="csX30" fmla="*/ 2329543 w 2505040"/>
              <a:gd name="csY30" fmla="*/ 3080657 h 4169229"/>
              <a:gd name="csX31" fmla="*/ 2351315 w 2505040"/>
              <a:gd name="csY31" fmla="*/ 2982686 h 4169229"/>
              <a:gd name="csX32" fmla="*/ 2362200 w 2505040"/>
              <a:gd name="csY32" fmla="*/ 2928257 h 4169229"/>
              <a:gd name="csX33" fmla="*/ 2383972 w 2505040"/>
              <a:gd name="csY33" fmla="*/ 2873829 h 4169229"/>
              <a:gd name="csX34" fmla="*/ 2394858 w 2505040"/>
              <a:gd name="csY34" fmla="*/ 2830286 h 4169229"/>
              <a:gd name="csX35" fmla="*/ 2405743 w 2505040"/>
              <a:gd name="csY35" fmla="*/ 2764972 h 4169229"/>
              <a:gd name="csX36" fmla="*/ 2438400 w 2505040"/>
              <a:gd name="csY36" fmla="*/ 2710543 h 4169229"/>
              <a:gd name="csX37" fmla="*/ 2492829 w 2505040"/>
              <a:gd name="csY37" fmla="*/ 2579915 h 4169229"/>
              <a:gd name="csX38" fmla="*/ 2492829 w 2505040"/>
              <a:gd name="csY38" fmla="*/ 2383972 h 4169229"/>
              <a:gd name="csX39" fmla="*/ 2460172 w 2505040"/>
              <a:gd name="csY39" fmla="*/ 2286000 h 4169229"/>
              <a:gd name="csX40" fmla="*/ 2416629 w 2505040"/>
              <a:gd name="csY40" fmla="*/ 2242457 h 4169229"/>
              <a:gd name="csX41" fmla="*/ 2351315 w 2505040"/>
              <a:gd name="csY41" fmla="*/ 2166257 h 4169229"/>
              <a:gd name="csX42" fmla="*/ 2275115 w 2505040"/>
              <a:gd name="csY42" fmla="*/ 2111829 h 4169229"/>
              <a:gd name="csX43" fmla="*/ 2231572 w 2505040"/>
              <a:gd name="csY43" fmla="*/ 2079172 h 4169229"/>
              <a:gd name="csX44" fmla="*/ 2177143 w 2505040"/>
              <a:gd name="csY44" fmla="*/ 2068286 h 4169229"/>
              <a:gd name="csX45" fmla="*/ 2133600 w 2505040"/>
              <a:gd name="csY45" fmla="*/ 2057400 h 4169229"/>
              <a:gd name="csX46" fmla="*/ 2079172 w 2505040"/>
              <a:gd name="csY46" fmla="*/ 2046515 h 4169229"/>
              <a:gd name="csX47" fmla="*/ 2046515 w 2505040"/>
              <a:gd name="csY47" fmla="*/ 2035629 h 4169229"/>
              <a:gd name="csX48" fmla="*/ 1839686 w 2505040"/>
              <a:gd name="csY48" fmla="*/ 2024743 h 4169229"/>
              <a:gd name="csX49" fmla="*/ 1752600 w 2505040"/>
              <a:gd name="csY49" fmla="*/ 2013857 h 4169229"/>
              <a:gd name="csX50" fmla="*/ 1600200 w 2505040"/>
              <a:gd name="csY50" fmla="*/ 1981200 h 4169229"/>
              <a:gd name="csX51" fmla="*/ 1556658 w 2505040"/>
              <a:gd name="csY51" fmla="*/ 1959429 h 4169229"/>
              <a:gd name="csX52" fmla="*/ 1524000 w 2505040"/>
              <a:gd name="csY52" fmla="*/ 1948543 h 4169229"/>
              <a:gd name="csX53" fmla="*/ 1469572 w 2505040"/>
              <a:gd name="csY53" fmla="*/ 1926772 h 4169229"/>
              <a:gd name="csX54" fmla="*/ 1404258 w 2505040"/>
              <a:gd name="csY54" fmla="*/ 1850572 h 4169229"/>
              <a:gd name="csX55" fmla="*/ 1382486 w 2505040"/>
              <a:gd name="csY55" fmla="*/ 1807029 h 4169229"/>
              <a:gd name="csX56" fmla="*/ 1480458 w 2505040"/>
              <a:gd name="csY56" fmla="*/ 1578429 h 4169229"/>
              <a:gd name="csX57" fmla="*/ 1621972 w 2505040"/>
              <a:gd name="csY57" fmla="*/ 1436915 h 4169229"/>
              <a:gd name="csX58" fmla="*/ 1687286 w 2505040"/>
              <a:gd name="csY58" fmla="*/ 1349829 h 4169229"/>
              <a:gd name="csX59" fmla="*/ 1709058 w 2505040"/>
              <a:gd name="csY59" fmla="*/ 1230086 h 4169229"/>
              <a:gd name="csX60" fmla="*/ 1665515 w 2505040"/>
              <a:gd name="csY60" fmla="*/ 1153886 h 4169229"/>
              <a:gd name="csX61" fmla="*/ 1654629 w 2505040"/>
              <a:gd name="csY61" fmla="*/ 1121229 h 4169229"/>
              <a:gd name="csX62" fmla="*/ 1600200 w 2505040"/>
              <a:gd name="csY62" fmla="*/ 1088572 h 4169229"/>
              <a:gd name="csX63" fmla="*/ 1567543 w 2505040"/>
              <a:gd name="csY63" fmla="*/ 1045029 h 4169229"/>
              <a:gd name="csX64" fmla="*/ 1491343 w 2505040"/>
              <a:gd name="csY64" fmla="*/ 968829 h 4169229"/>
              <a:gd name="csX65" fmla="*/ 1371600 w 2505040"/>
              <a:gd name="csY65" fmla="*/ 892629 h 4169229"/>
              <a:gd name="csX66" fmla="*/ 1284515 w 2505040"/>
              <a:gd name="csY66" fmla="*/ 870857 h 4169229"/>
              <a:gd name="csX67" fmla="*/ 1077686 w 2505040"/>
              <a:gd name="csY67" fmla="*/ 827315 h 4169229"/>
              <a:gd name="csX68" fmla="*/ 968829 w 2505040"/>
              <a:gd name="csY68" fmla="*/ 805543 h 4169229"/>
              <a:gd name="csX69" fmla="*/ 892629 w 2505040"/>
              <a:gd name="csY69" fmla="*/ 794657 h 4169229"/>
              <a:gd name="csX70" fmla="*/ 642258 w 2505040"/>
              <a:gd name="csY70" fmla="*/ 707572 h 4169229"/>
              <a:gd name="csX71" fmla="*/ 424543 w 2505040"/>
              <a:gd name="csY71" fmla="*/ 555172 h 4169229"/>
              <a:gd name="csX72" fmla="*/ 326572 w 2505040"/>
              <a:gd name="csY72" fmla="*/ 457200 h 4169229"/>
              <a:gd name="csX73" fmla="*/ 261258 w 2505040"/>
              <a:gd name="csY73" fmla="*/ 381000 h 4169229"/>
              <a:gd name="csX74" fmla="*/ 217715 w 2505040"/>
              <a:gd name="csY74" fmla="*/ 348343 h 4169229"/>
              <a:gd name="csX75" fmla="*/ 163286 w 2505040"/>
              <a:gd name="csY75" fmla="*/ 283029 h 4169229"/>
              <a:gd name="csX76" fmla="*/ 141515 w 2505040"/>
              <a:gd name="csY76" fmla="*/ 261257 h 4169229"/>
              <a:gd name="csX77" fmla="*/ 119743 w 2505040"/>
              <a:gd name="csY77" fmla="*/ 217715 h 4169229"/>
              <a:gd name="csX78" fmla="*/ 97972 w 2505040"/>
              <a:gd name="csY78" fmla="*/ 185057 h 4169229"/>
              <a:gd name="csX79" fmla="*/ 87086 w 2505040"/>
              <a:gd name="csY79" fmla="*/ 152400 h 4169229"/>
              <a:gd name="csX80" fmla="*/ 43543 w 2505040"/>
              <a:gd name="csY80" fmla="*/ 87086 h 4169229"/>
              <a:gd name="csX81" fmla="*/ 0 w 2505040"/>
              <a:gd name="csY81" fmla="*/ 0 h 4169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2505040" h="4169229" extrusionOk="0">
                <a:moveTo>
                  <a:pt x="0" y="4169229"/>
                </a:moveTo>
                <a:cubicBezTo>
                  <a:pt x="20044" y="4163625"/>
                  <a:pt x="33982" y="4166429"/>
                  <a:pt x="54429" y="4158343"/>
                </a:cubicBezTo>
                <a:cubicBezTo>
                  <a:pt x="89551" y="4148795"/>
                  <a:pt x="113484" y="4113483"/>
                  <a:pt x="152400" y="4093029"/>
                </a:cubicBezTo>
                <a:cubicBezTo>
                  <a:pt x="205172" y="4057050"/>
                  <a:pt x="236439" y="4024426"/>
                  <a:pt x="272143" y="3973286"/>
                </a:cubicBezTo>
                <a:cubicBezTo>
                  <a:pt x="301824" y="3928009"/>
                  <a:pt x="308510" y="3873090"/>
                  <a:pt x="359229" y="3831772"/>
                </a:cubicBezTo>
                <a:cubicBezTo>
                  <a:pt x="380798" y="3807664"/>
                  <a:pt x="401962" y="3785656"/>
                  <a:pt x="424543" y="3755572"/>
                </a:cubicBezTo>
                <a:cubicBezTo>
                  <a:pt x="571842" y="3565473"/>
                  <a:pt x="438605" y="3779190"/>
                  <a:pt x="478972" y="3624943"/>
                </a:cubicBezTo>
                <a:cubicBezTo>
                  <a:pt x="486607" y="3600809"/>
                  <a:pt x="501003" y="3586284"/>
                  <a:pt x="511629" y="3570515"/>
                </a:cubicBezTo>
                <a:cubicBezTo>
                  <a:pt x="550118" y="3385837"/>
                  <a:pt x="482794" y="3697040"/>
                  <a:pt x="544286" y="3167743"/>
                </a:cubicBezTo>
                <a:cubicBezTo>
                  <a:pt x="552059" y="3133674"/>
                  <a:pt x="588073" y="3037116"/>
                  <a:pt x="609600" y="3004457"/>
                </a:cubicBezTo>
                <a:cubicBezTo>
                  <a:pt x="624308" y="2979906"/>
                  <a:pt x="646596" y="2959943"/>
                  <a:pt x="664029" y="2939143"/>
                </a:cubicBezTo>
                <a:cubicBezTo>
                  <a:pt x="679432" y="2911497"/>
                  <a:pt x="683448" y="2884600"/>
                  <a:pt x="696686" y="2862943"/>
                </a:cubicBezTo>
                <a:cubicBezTo>
                  <a:pt x="726632" y="2810250"/>
                  <a:pt x="746723" y="2810819"/>
                  <a:pt x="783772" y="2764972"/>
                </a:cubicBezTo>
                <a:cubicBezTo>
                  <a:pt x="790408" y="2756452"/>
                  <a:pt x="799370" y="2740490"/>
                  <a:pt x="805543" y="2732315"/>
                </a:cubicBezTo>
                <a:cubicBezTo>
                  <a:pt x="859775" y="2671739"/>
                  <a:pt x="835240" y="2703022"/>
                  <a:pt x="892629" y="2656115"/>
                </a:cubicBezTo>
                <a:cubicBezTo>
                  <a:pt x="1090050" y="2473012"/>
                  <a:pt x="815364" y="2724581"/>
                  <a:pt x="968829" y="2590800"/>
                </a:cubicBezTo>
                <a:cubicBezTo>
                  <a:pt x="990821" y="2570459"/>
                  <a:pt x="1006530" y="2548057"/>
                  <a:pt x="1034143" y="2536372"/>
                </a:cubicBezTo>
                <a:cubicBezTo>
                  <a:pt x="1123207" y="2497248"/>
                  <a:pt x="1259402" y="2484518"/>
                  <a:pt x="1349829" y="2460172"/>
                </a:cubicBezTo>
                <a:cubicBezTo>
                  <a:pt x="1378882" y="2478328"/>
                  <a:pt x="1410630" y="2484152"/>
                  <a:pt x="1447800" y="2503715"/>
                </a:cubicBezTo>
                <a:cubicBezTo>
                  <a:pt x="1470207" y="2520299"/>
                  <a:pt x="1478515" y="2544357"/>
                  <a:pt x="1502229" y="2558143"/>
                </a:cubicBezTo>
                <a:cubicBezTo>
                  <a:pt x="1515029" y="2570450"/>
                  <a:pt x="1534418" y="2579516"/>
                  <a:pt x="1545772" y="2590800"/>
                </a:cubicBezTo>
                <a:cubicBezTo>
                  <a:pt x="1558101" y="2614056"/>
                  <a:pt x="1577477" y="2631417"/>
                  <a:pt x="1589315" y="2656115"/>
                </a:cubicBezTo>
                <a:cubicBezTo>
                  <a:pt x="1601922" y="2672793"/>
                  <a:pt x="1601424" y="2699763"/>
                  <a:pt x="1611086" y="2721429"/>
                </a:cubicBezTo>
                <a:cubicBezTo>
                  <a:pt x="1630241" y="2774293"/>
                  <a:pt x="1672066" y="2844046"/>
                  <a:pt x="1698172" y="2873829"/>
                </a:cubicBezTo>
                <a:cubicBezTo>
                  <a:pt x="1724888" y="2904999"/>
                  <a:pt x="1785258" y="2960916"/>
                  <a:pt x="1785258" y="2960915"/>
                </a:cubicBezTo>
                <a:cubicBezTo>
                  <a:pt x="1787541" y="3011488"/>
                  <a:pt x="1820985" y="3073870"/>
                  <a:pt x="1872343" y="3091543"/>
                </a:cubicBezTo>
                <a:cubicBezTo>
                  <a:pt x="1919110" y="3120362"/>
                  <a:pt x="1955246" y="3132629"/>
                  <a:pt x="2002972" y="3145972"/>
                </a:cubicBezTo>
                <a:cubicBezTo>
                  <a:pt x="2014040" y="3148906"/>
                  <a:pt x="2022604" y="3155037"/>
                  <a:pt x="2035629" y="3156857"/>
                </a:cubicBezTo>
                <a:cubicBezTo>
                  <a:pt x="2075668" y="3167137"/>
                  <a:pt x="2115699" y="3166177"/>
                  <a:pt x="2155372" y="3167743"/>
                </a:cubicBezTo>
                <a:cubicBezTo>
                  <a:pt x="2212158" y="3153342"/>
                  <a:pt x="2263128" y="3161463"/>
                  <a:pt x="2307772" y="3113315"/>
                </a:cubicBezTo>
                <a:cubicBezTo>
                  <a:pt x="2316025" y="3103646"/>
                  <a:pt x="2319697" y="3092738"/>
                  <a:pt x="2329543" y="3080657"/>
                </a:cubicBezTo>
                <a:cubicBezTo>
                  <a:pt x="2341668" y="3043381"/>
                  <a:pt x="2344432" y="3013871"/>
                  <a:pt x="2351315" y="2982686"/>
                </a:cubicBezTo>
                <a:cubicBezTo>
                  <a:pt x="2356125" y="2964774"/>
                  <a:pt x="2360757" y="2947200"/>
                  <a:pt x="2362200" y="2928257"/>
                </a:cubicBezTo>
                <a:cubicBezTo>
                  <a:pt x="2368310" y="2908771"/>
                  <a:pt x="2375038" y="2889690"/>
                  <a:pt x="2383972" y="2873829"/>
                </a:cubicBezTo>
                <a:cubicBezTo>
                  <a:pt x="2386119" y="2859015"/>
                  <a:pt x="2393135" y="2842190"/>
                  <a:pt x="2394858" y="2830286"/>
                </a:cubicBezTo>
                <a:cubicBezTo>
                  <a:pt x="2395804" y="2806544"/>
                  <a:pt x="2398423" y="2783322"/>
                  <a:pt x="2405743" y="2764972"/>
                </a:cubicBezTo>
                <a:cubicBezTo>
                  <a:pt x="2412364" y="2741623"/>
                  <a:pt x="2429067" y="2734471"/>
                  <a:pt x="2438400" y="2710543"/>
                </a:cubicBezTo>
                <a:cubicBezTo>
                  <a:pt x="2458486" y="2667861"/>
                  <a:pt x="2492829" y="2579915"/>
                  <a:pt x="2492829" y="2579915"/>
                </a:cubicBezTo>
                <a:cubicBezTo>
                  <a:pt x="2504935" y="2493831"/>
                  <a:pt x="2513462" y="2483531"/>
                  <a:pt x="2492829" y="2383972"/>
                </a:cubicBezTo>
                <a:cubicBezTo>
                  <a:pt x="2484128" y="2348034"/>
                  <a:pt x="2485403" y="2312892"/>
                  <a:pt x="2460172" y="2286000"/>
                </a:cubicBezTo>
                <a:cubicBezTo>
                  <a:pt x="2441402" y="2270707"/>
                  <a:pt x="2425403" y="2257493"/>
                  <a:pt x="2416629" y="2242457"/>
                </a:cubicBezTo>
                <a:cubicBezTo>
                  <a:pt x="2369277" y="2165458"/>
                  <a:pt x="2409603" y="2189559"/>
                  <a:pt x="2351315" y="2166257"/>
                </a:cubicBezTo>
                <a:cubicBezTo>
                  <a:pt x="2249983" y="2057595"/>
                  <a:pt x="2372379" y="2159642"/>
                  <a:pt x="2275115" y="2111829"/>
                </a:cubicBezTo>
                <a:cubicBezTo>
                  <a:pt x="2260375" y="2106036"/>
                  <a:pt x="2248384" y="2083503"/>
                  <a:pt x="2231572" y="2079172"/>
                </a:cubicBezTo>
                <a:cubicBezTo>
                  <a:pt x="2212696" y="2071147"/>
                  <a:pt x="2196690" y="2074986"/>
                  <a:pt x="2177143" y="2068286"/>
                </a:cubicBezTo>
                <a:cubicBezTo>
                  <a:pt x="2163595" y="2064018"/>
                  <a:pt x="2147565" y="2062578"/>
                  <a:pt x="2133600" y="2057400"/>
                </a:cubicBezTo>
                <a:cubicBezTo>
                  <a:pt x="2114548" y="2052323"/>
                  <a:pt x="2097141" y="2049281"/>
                  <a:pt x="2079172" y="2046515"/>
                </a:cubicBezTo>
                <a:cubicBezTo>
                  <a:pt x="2068270" y="2044753"/>
                  <a:pt x="2057389" y="2035517"/>
                  <a:pt x="2046515" y="2035629"/>
                </a:cubicBezTo>
                <a:cubicBezTo>
                  <a:pt x="1964121" y="2035874"/>
                  <a:pt x="1914889" y="2026181"/>
                  <a:pt x="1839686" y="2024743"/>
                </a:cubicBezTo>
                <a:cubicBezTo>
                  <a:pt x="1811876" y="2022195"/>
                  <a:pt x="1783574" y="2016936"/>
                  <a:pt x="1752600" y="2013857"/>
                </a:cubicBezTo>
                <a:cubicBezTo>
                  <a:pt x="1725648" y="2009436"/>
                  <a:pt x="1609991" y="1982954"/>
                  <a:pt x="1600200" y="1981200"/>
                </a:cubicBezTo>
                <a:cubicBezTo>
                  <a:pt x="1586161" y="1973169"/>
                  <a:pt x="1573751" y="1964019"/>
                  <a:pt x="1556658" y="1959429"/>
                </a:cubicBezTo>
                <a:cubicBezTo>
                  <a:pt x="1547902" y="1955609"/>
                  <a:pt x="1536119" y="1951785"/>
                  <a:pt x="1524000" y="1948543"/>
                </a:cubicBezTo>
                <a:cubicBezTo>
                  <a:pt x="1504038" y="1940099"/>
                  <a:pt x="1490271" y="1936738"/>
                  <a:pt x="1469572" y="1926772"/>
                </a:cubicBezTo>
                <a:cubicBezTo>
                  <a:pt x="1442042" y="1901843"/>
                  <a:pt x="1427785" y="1883381"/>
                  <a:pt x="1404258" y="1850572"/>
                </a:cubicBezTo>
                <a:cubicBezTo>
                  <a:pt x="1394184" y="1837623"/>
                  <a:pt x="1380554" y="1823169"/>
                  <a:pt x="1382486" y="1807029"/>
                </a:cubicBezTo>
                <a:cubicBezTo>
                  <a:pt x="1391016" y="1746659"/>
                  <a:pt x="1424936" y="1627304"/>
                  <a:pt x="1480458" y="1578429"/>
                </a:cubicBezTo>
                <a:cubicBezTo>
                  <a:pt x="1566332" y="1430272"/>
                  <a:pt x="1528675" y="1528118"/>
                  <a:pt x="1621972" y="1436915"/>
                </a:cubicBezTo>
                <a:cubicBezTo>
                  <a:pt x="1650686" y="1406936"/>
                  <a:pt x="1662058" y="1372573"/>
                  <a:pt x="1687286" y="1349829"/>
                </a:cubicBezTo>
                <a:cubicBezTo>
                  <a:pt x="1689492" y="1338555"/>
                  <a:pt x="1710716" y="1236818"/>
                  <a:pt x="1709058" y="1230086"/>
                </a:cubicBezTo>
                <a:cubicBezTo>
                  <a:pt x="1702321" y="1204524"/>
                  <a:pt x="1683632" y="1180507"/>
                  <a:pt x="1665515" y="1153886"/>
                </a:cubicBezTo>
                <a:cubicBezTo>
                  <a:pt x="1660680" y="1143007"/>
                  <a:pt x="1665441" y="1128889"/>
                  <a:pt x="1654629" y="1121229"/>
                </a:cubicBezTo>
                <a:cubicBezTo>
                  <a:pt x="1640508" y="1105523"/>
                  <a:pt x="1622391" y="1100909"/>
                  <a:pt x="1600200" y="1088572"/>
                </a:cubicBezTo>
                <a:cubicBezTo>
                  <a:pt x="1588378" y="1074432"/>
                  <a:pt x="1580690" y="1059031"/>
                  <a:pt x="1567543" y="1045029"/>
                </a:cubicBezTo>
                <a:cubicBezTo>
                  <a:pt x="1535390" y="1015577"/>
                  <a:pt x="1515645" y="997127"/>
                  <a:pt x="1491343" y="968829"/>
                </a:cubicBezTo>
                <a:cubicBezTo>
                  <a:pt x="1445914" y="932651"/>
                  <a:pt x="1426132" y="912492"/>
                  <a:pt x="1371600" y="892629"/>
                </a:cubicBezTo>
                <a:cubicBezTo>
                  <a:pt x="1344425" y="880766"/>
                  <a:pt x="1309461" y="871778"/>
                  <a:pt x="1284515" y="870857"/>
                </a:cubicBezTo>
                <a:cubicBezTo>
                  <a:pt x="1210895" y="870832"/>
                  <a:pt x="1155599" y="840776"/>
                  <a:pt x="1077686" y="827315"/>
                </a:cubicBezTo>
                <a:cubicBezTo>
                  <a:pt x="1035836" y="821344"/>
                  <a:pt x="1009081" y="806641"/>
                  <a:pt x="968829" y="805543"/>
                </a:cubicBezTo>
                <a:cubicBezTo>
                  <a:pt x="940373" y="801932"/>
                  <a:pt x="915556" y="801298"/>
                  <a:pt x="892629" y="794657"/>
                </a:cubicBezTo>
                <a:cubicBezTo>
                  <a:pt x="810238" y="782138"/>
                  <a:pt x="718139" y="774842"/>
                  <a:pt x="642258" y="707572"/>
                </a:cubicBezTo>
                <a:cubicBezTo>
                  <a:pt x="584289" y="685624"/>
                  <a:pt x="452839" y="589819"/>
                  <a:pt x="424543" y="555172"/>
                </a:cubicBezTo>
                <a:cubicBezTo>
                  <a:pt x="314495" y="418394"/>
                  <a:pt x="468021" y="599091"/>
                  <a:pt x="326572" y="457200"/>
                </a:cubicBezTo>
                <a:cubicBezTo>
                  <a:pt x="305980" y="439215"/>
                  <a:pt x="284806" y="403617"/>
                  <a:pt x="261258" y="381000"/>
                </a:cubicBezTo>
                <a:cubicBezTo>
                  <a:pt x="248290" y="367777"/>
                  <a:pt x="231188" y="360835"/>
                  <a:pt x="217715" y="348343"/>
                </a:cubicBezTo>
                <a:cubicBezTo>
                  <a:pt x="191660" y="328356"/>
                  <a:pt x="177743" y="299862"/>
                  <a:pt x="163286" y="283029"/>
                </a:cubicBezTo>
                <a:cubicBezTo>
                  <a:pt x="156653" y="275086"/>
                  <a:pt x="147323" y="270305"/>
                  <a:pt x="141515" y="261257"/>
                </a:cubicBezTo>
                <a:cubicBezTo>
                  <a:pt x="131719" y="247937"/>
                  <a:pt x="125560" y="230582"/>
                  <a:pt x="119743" y="217715"/>
                </a:cubicBezTo>
                <a:cubicBezTo>
                  <a:pt x="111409" y="206131"/>
                  <a:pt x="104403" y="197307"/>
                  <a:pt x="97972" y="185057"/>
                </a:cubicBezTo>
                <a:cubicBezTo>
                  <a:pt x="92172" y="175576"/>
                  <a:pt x="92936" y="162112"/>
                  <a:pt x="87086" y="152400"/>
                </a:cubicBezTo>
                <a:cubicBezTo>
                  <a:pt x="76114" y="126530"/>
                  <a:pt x="51408" y="108505"/>
                  <a:pt x="43543" y="87086"/>
                </a:cubicBezTo>
                <a:cubicBezTo>
                  <a:pt x="-20217" y="-53093"/>
                  <a:pt x="56695" y="115894"/>
                  <a:pt x="0" y="0"/>
                </a:cubicBezTo>
              </a:path>
            </a:pathLst>
          </a:custGeom>
          <a:noFill/>
          <a:ln w="38100">
            <a:solidFill>
              <a:srgbClr val="FFC000"/>
            </a:solidFill>
            <a:prstDash val="dash"/>
            <a:headEnd type="none" w="med" len="med"/>
            <a:tailEnd type="triangle" w="med" len="med"/>
            <a:extLst>
              <a:ext uri="{C807C97D-BFC1-408E-A445-0C87EB9F89A2}">
                <ask:lineSketchStyleProps xmlns:ask="http://schemas.microsoft.com/office/drawing/2018/sketchyshapes" sd="754788231">
                  <a:custGeom>
                    <a:avLst/>
                    <a:gdLst>
                      <a:gd name="connsiteX0" fmla="*/ 0 w 2505040"/>
                      <a:gd name="connsiteY0" fmla="*/ 4169229 h 4169229"/>
                      <a:gd name="connsiteX1" fmla="*/ 54429 w 2505040"/>
                      <a:gd name="connsiteY1" fmla="*/ 4158343 h 4169229"/>
                      <a:gd name="connsiteX2" fmla="*/ 152400 w 2505040"/>
                      <a:gd name="connsiteY2" fmla="*/ 4093029 h 4169229"/>
                      <a:gd name="connsiteX3" fmla="*/ 272143 w 2505040"/>
                      <a:gd name="connsiteY3" fmla="*/ 3973286 h 4169229"/>
                      <a:gd name="connsiteX4" fmla="*/ 359229 w 2505040"/>
                      <a:gd name="connsiteY4" fmla="*/ 3831772 h 4169229"/>
                      <a:gd name="connsiteX5" fmla="*/ 424543 w 2505040"/>
                      <a:gd name="connsiteY5" fmla="*/ 3755572 h 4169229"/>
                      <a:gd name="connsiteX6" fmla="*/ 478972 w 2505040"/>
                      <a:gd name="connsiteY6" fmla="*/ 3624943 h 4169229"/>
                      <a:gd name="connsiteX7" fmla="*/ 511629 w 2505040"/>
                      <a:gd name="connsiteY7" fmla="*/ 3570515 h 4169229"/>
                      <a:gd name="connsiteX8" fmla="*/ 544286 w 2505040"/>
                      <a:gd name="connsiteY8" fmla="*/ 3167743 h 4169229"/>
                      <a:gd name="connsiteX9" fmla="*/ 609600 w 2505040"/>
                      <a:gd name="connsiteY9" fmla="*/ 3004457 h 4169229"/>
                      <a:gd name="connsiteX10" fmla="*/ 664029 w 2505040"/>
                      <a:gd name="connsiteY10" fmla="*/ 2939143 h 4169229"/>
                      <a:gd name="connsiteX11" fmla="*/ 696686 w 2505040"/>
                      <a:gd name="connsiteY11" fmla="*/ 2862943 h 4169229"/>
                      <a:gd name="connsiteX12" fmla="*/ 783772 w 2505040"/>
                      <a:gd name="connsiteY12" fmla="*/ 2764972 h 4169229"/>
                      <a:gd name="connsiteX13" fmla="*/ 805543 w 2505040"/>
                      <a:gd name="connsiteY13" fmla="*/ 2732315 h 4169229"/>
                      <a:gd name="connsiteX14" fmla="*/ 892629 w 2505040"/>
                      <a:gd name="connsiteY14" fmla="*/ 2656115 h 4169229"/>
                      <a:gd name="connsiteX15" fmla="*/ 968829 w 2505040"/>
                      <a:gd name="connsiteY15" fmla="*/ 2590800 h 4169229"/>
                      <a:gd name="connsiteX16" fmla="*/ 1034143 w 2505040"/>
                      <a:gd name="connsiteY16" fmla="*/ 2536372 h 4169229"/>
                      <a:gd name="connsiteX17" fmla="*/ 1349829 w 2505040"/>
                      <a:gd name="connsiteY17" fmla="*/ 2460172 h 4169229"/>
                      <a:gd name="connsiteX18" fmla="*/ 1447800 w 2505040"/>
                      <a:gd name="connsiteY18" fmla="*/ 2503715 h 4169229"/>
                      <a:gd name="connsiteX19" fmla="*/ 1502229 w 2505040"/>
                      <a:gd name="connsiteY19" fmla="*/ 2558143 h 4169229"/>
                      <a:gd name="connsiteX20" fmla="*/ 1545772 w 2505040"/>
                      <a:gd name="connsiteY20" fmla="*/ 2590800 h 4169229"/>
                      <a:gd name="connsiteX21" fmla="*/ 1589315 w 2505040"/>
                      <a:gd name="connsiteY21" fmla="*/ 2656115 h 4169229"/>
                      <a:gd name="connsiteX22" fmla="*/ 1611086 w 2505040"/>
                      <a:gd name="connsiteY22" fmla="*/ 2721429 h 4169229"/>
                      <a:gd name="connsiteX23" fmla="*/ 1698172 w 2505040"/>
                      <a:gd name="connsiteY23" fmla="*/ 2873829 h 4169229"/>
                      <a:gd name="connsiteX24" fmla="*/ 1785258 w 2505040"/>
                      <a:gd name="connsiteY24" fmla="*/ 2960915 h 4169229"/>
                      <a:gd name="connsiteX25" fmla="*/ 1872343 w 2505040"/>
                      <a:gd name="connsiteY25" fmla="*/ 3091543 h 4169229"/>
                      <a:gd name="connsiteX26" fmla="*/ 2002972 w 2505040"/>
                      <a:gd name="connsiteY26" fmla="*/ 3145972 h 4169229"/>
                      <a:gd name="connsiteX27" fmla="*/ 2035629 w 2505040"/>
                      <a:gd name="connsiteY27" fmla="*/ 3156857 h 4169229"/>
                      <a:gd name="connsiteX28" fmla="*/ 2155372 w 2505040"/>
                      <a:gd name="connsiteY28" fmla="*/ 3167743 h 4169229"/>
                      <a:gd name="connsiteX29" fmla="*/ 2307772 w 2505040"/>
                      <a:gd name="connsiteY29" fmla="*/ 3113315 h 4169229"/>
                      <a:gd name="connsiteX30" fmla="*/ 2329543 w 2505040"/>
                      <a:gd name="connsiteY30" fmla="*/ 3080657 h 4169229"/>
                      <a:gd name="connsiteX31" fmla="*/ 2351315 w 2505040"/>
                      <a:gd name="connsiteY31" fmla="*/ 2982686 h 4169229"/>
                      <a:gd name="connsiteX32" fmla="*/ 2362200 w 2505040"/>
                      <a:gd name="connsiteY32" fmla="*/ 2928257 h 4169229"/>
                      <a:gd name="connsiteX33" fmla="*/ 2383972 w 2505040"/>
                      <a:gd name="connsiteY33" fmla="*/ 2873829 h 4169229"/>
                      <a:gd name="connsiteX34" fmla="*/ 2394858 w 2505040"/>
                      <a:gd name="connsiteY34" fmla="*/ 2830286 h 4169229"/>
                      <a:gd name="connsiteX35" fmla="*/ 2405743 w 2505040"/>
                      <a:gd name="connsiteY35" fmla="*/ 2764972 h 4169229"/>
                      <a:gd name="connsiteX36" fmla="*/ 2438400 w 2505040"/>
                      <a:gd name="connsiteY36" fmla="*/ 2710543 h 4169229"/>
                      <a:gd name="connsiteX37" fmla="*/ 2492829 w 2505040"/>
                      <a:gd name="connsiteY37" fmla="*/ 2579915 h 4169229"/>
                      <a:gd name="connsiteX38" fmla="*/ 2492829 w 2505040"/>
                      <a:gd name="connsiteY38" fmla="*/ 2383972 h 4169229"/>
                      <a:gd name="connsiteX39" fmla="*/ 2460172 w 2505040"/>
                      <a:gd name="connsiteY39" fmla="*/ 2286000 h 4169229"/>
                      <a:gd name="connsiteX40" fmla="*/ 2416629 w 2505040"/>
                      <a:gd name="connsiteY40" fmla="*/ 2242457 h 4169229"/>
                      <a:gd name="connsiteX41" fmla="*/ 2351315 w 2505040"/>
                      <a:gd name="connsiteY41" fmla="*/ 2166257 h 4169229"/>
                      <a:gd name="connsiteX42" fmla="*/ 2275115 w 2505040"/>
                      <a:gd name="connsiteY42" fmla="*/ 2111829 h 4169229"/>
                      <a:gd name="connsiteX43" fmla="*/ 2231572 w 2505040"/>
                      <a:gd name="connsiteY43" fmla="*/ 2079172 h 4169229"/>
                      <a:gd name="connsiteX44" fmla="*/ 2177143 w 2505040"/>
                      <a:gd name="connsiteY44" fmla="*/ 2068286 h 4169229"/>
                      <a:gd name="connsiteX45" fmla="*/ 2133600 w 2505040"/>
                      <a:gd name="connsiteY45" fmla="*/ 2057400 h 4169229"/>
                      <a:gd name="connsiteX46" fmla="*/ 2079172 w 2505040"/>
                      <a:gd name="connsiteY46" fmla="*/ 2046515 h 4169229"/>
                      <a:gd name="connsiteX47" fmla="*/ 2046515 w 2505040"/>
                      <a:gd name="connsiteY47" fmla="*/ 2035629 h 4169229"/>
                      <a:gd name="connsiteX48" fmla="*/ 1839686 w 2505040"/>
                      <a:gd name="connsiteY48" fmla="*/ 2024743 h 4169229"/>
                      <a:gd name="connsiteX49" fmla="*/ 1752600 w 2505040"/>
                      <a:gd name="connsiteY49" fmla="*/ 2013857 h 4169229"/>
                      <a:gd name="connsiteX50" fmla="*/ 1600200 w 2505040"/>
                      <a:gd name="connsiteY50" fmla="*/ 1981200 h 4169229"/>
                      <a:gd name="connsiteX51" fmla="*/ 1556658 w 2505040"/>
                      <a:gd name="connsiteY51" fmla="*/ 1959429 h 4169229"/>
                      <a:gd name="connsiteX52" fmla="*/ 1524000 w 2505040"/>
                      <a:gd name="connsiteY52" fmla="*/ 1948543 h 4169229"/>
                      <a:gd name="connsiteX53" fmla="*/ 1469572 w 2505040"/>
                      <a:gd name="connsiteY53" fmla="*/ 1926772 h 4169229"/>
                      <a:gd name="connsiteX54" fmla="*/ 1404258 w 2505040"/>
                      <a:gd name="connsiteY54" fmla="*/ 1850572 h 4169229"/>
                      <a:gd name="connsiteX55" fmla="*/ 1382486 w 2505040"/>
                      <a:gd name="connsiteY55" fmla="*/ 1807029 h 4169229"/>
                      <a:gd name="connsiteX56" fmla="*/ 1480458 w 2505040"/>
                      <a:gd name="connsiteY56" fmla="*/ 1578429 h 4169229"/>
                      <a:gd name="connsiteX57" fmla="*/ 1621972 w 2505040"/>
                      <a:gd name="connsiteY57" fmla="*/ 1436915 h 4169229"/>
                      <a:gd name="connsiteX58" fmla="*/ 1687286 w 2505040"/>
                      <a:gd name="connsiteY58" fmla="*/ 1349829 h 4169229"/>
                      <a:gd name="connsiteX59" fmla="*/ 1709058 w 2505040"/>
                      <a:gd name="connsiteY59" fmla="*/ 1230086 h 4169229"/>
                      <a:gd name="connsiteX60" fmla="*/ 1665515 w 2505040"/>
                      <a:gd name="connsiteY60" fmla="*/ 1153886 h 4169229"/>
                      <a:gd name="connsiteX61" fmla="*/ 1654629 w 2505040"/>
                      <a:gd name="connsiteY61" fmla="*/ 1121229 h 4169229"/>
                      <a:gd name="connsiteX62" fmla="*/ 1600200 w 2505040"/>
                      <a:gd name="connsiteY62" fmla="*/ 1088572 h 4169229"/>
                      <a:gd name="connsiteX63" fmla="*/ 1567543 w 2505040"/>
                      <a:gd name="connsiteY63" fmla="*/ 1045029 h 4169229"/>
                      <a:gd name="connsiteX64" fmla="*/ 1491343 w 2505040"/>
                      <a:gd name="connsiteY64" fmla="*/ 968829 h 4169229"/>
                      <a:gd name="connsiteX65" fmla="*/ 1371600 w 2505040"/>
                      <a:gd name="connsiteY65" fmla="*/ 892629 h 4169229"/>
                      <a:gd name="connsiteX66" fmla="*/ 1284515 w 2505040"/>
                      <a:gd name="connsiteY66" fmla="*/ 870857 h 4169229"/>
                      <a:gd name="connsiteX67" fmla="*/ 1077686 w 2505040"/>
                      <a:gd name="connsiteY67" fmla="*/ 827315 h 4169229"/>
                      <a:gd name="connsiteX68" fmla="*/ 968829 w 2505040"/>
                      <a:gd name="connsiteY68" fmla="*/ 805543 h 4169229"/>
                      <a:gd name="connsiteX69" fmla="*/ 892629 w 2505040"/>
                      <a:gd name="connsiteY69" fmla="*/ 794657 h 4169229"/>
                      <a:gd name="connsiteX70" fmla="*/ 642258 w 2505040"/>
                      <a:gd name="connsiteY70" fmla="*/ 707572 h 4169229"/>
                      <a:gd name="connsiteX71" fmla="*/ 424543 w 2505040"/>
                      <a:gd name="connsiteY71" fmla="*/ 555172 h 4169229"/>
                      <a:gd name="connsiteX72" fmla="*/ 326572 w 2505040"/>
                      <a:gd name="connsiteY72" fmla="*/ 457200 h 4169229"/>
                      <a:gd name="connsiteX73" fmla="*/ 261258 w 2505040"/>
                      <a:gd name="connsiteY73" fmla="*/ 381000 h 4169229"/>
                      <a:gd name="connsiteX74" fmla="*/ 217715 w 2505040"/>
                      <a:gd name="connsiteY74" fmla="*/ 348343 h 4169229"/>
                      <a:gd name="connsiteX75" fmla="*/ 163286 w 2505040"/>
                      <a:gd name="connsiteY75" fmla="*/ 283029 h 4169229"/>
                      <a:gd name="connsiteX76" fmla="*/ 141515 w 2505040"/>
                      <a:gd name="connsiteY76" fmla="*/ 261257 h 4169229"/>
                      <a:gd name="connsiteX77" fmla="*/ 119743 w 2505040"/>
                      <a:gd name="connsiteY77" fmla="*/ 217715 h 4169229"/>
                      <a:gd name="connsiteX78" fmla="*/ 97972 w 2505040"/>
                      <a:gd name="connsiteY78" fmla="*/ 185057 h 4169229"/>
                      <a:gd name="connsiteX79" fmla="*/ 87086 w 2505040"/>
                      <a:gd name="connsiteY79" fmla="*/ 152400 h 4169229"/>
                      <a:gd name="connsiteX80" fmla="*/ 43543 w 2505040"/>
                      <a:gd name="connsiteY80" fmla="*/ 87086 h 4169229"/>
                      <a:gd name="connsiteX81" fmla="*/ 0 w 2505040"/>
                      <a:gd name="connsiteY81" fmla="*/ 0 h 416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505040" h="4169229">
                        <a:moveTo>
                          <a:pt x="0" y="4169229"/>
                        </a:moveTo>
                        <a:cubicBezTo>
                          <a:pt x="18143" y="4165600"/>
                          <a:pt x="37880" y="4166617"/>
                          <a:pt x="54429" y="4158343"/>
                        </a:cubicBezTo>
                        <a:cubicBezTo>
                          <a:pt x="89534" y="4140790"/>
                          <a:pt x="120462" y="4115842"/>
                          <a:pt x="152400" y="4093029"/>
                        </a:cubicBezTo>
                        <a:cubicBezTo>
                          <a:pt x="202803" y="4057027"/>
                          <a:pt x="235118" y="4026179"/>
                          <a:pt x="272143" y="3973286"/>
                        </a:cubicBezTo>
                        <a:cubicBezTo>
                          <a:pt x="303906" y="3927911"/>
                          <a:pt x="320065" y="3870938"/>
                          <a:pt x="359229" y="3831772"/>
                        </a:cubicBezTo>
                        <a:cubicBezTo>
                          <a:pt x="384187" y="3806813"/>
                          <a:pt x="404565" y="3788037"/>
                          <a:pt x="424543" y="3755572"/>
                        </a:cubicBezTo>
                        <a:cubicBezTo>
                          <a:pt x="558567" y="3537784"/>
                          <a:pt x="421589" y="3754054"/>
                          <a:pt x="478972" y="3624943"/>
                        </a:cubicBezTo>
                        <a:cubicBezTo>
                          <a:pt x="487565" y="3605609"/>
                          <a:pt x="500743" y="3588658"/>
                          <a:pt x="511629" y="3570515"/>
                        </a:cubicBezTo>
                        <a:cubicBezTo>
                          <a:pt x="556817" y="3389767"/>
                          <a:pt x="479866" y="3708878"/>
                          <a:pt x="544286" y="3167743"/>
                        </a:cubicBezTo>
                        <a:cubicBezTo>
                          <a:pt x="548134" y="3135418"/>
                          <a:pt x="587363" y="3037813"/>
                          <a:pt x="609600" y="3004457"/>
                        </a:cubicBezTo>
                        <a:cubicBezTo>
                          <a:pt x="625320" y="2980877"/>
                          <a:pt x="649176" y="2963279"/>
                          <a:pt x="664029" y="2939143"/>
                        </a:cubicBezTo>
                        <a:cubicBezTo>
                          <a:pt x="678512" y="2915608"/>
                          <a:pt x="682762" y="2886813"/>
                          <a:pt x="696686" y="2862943"/>
                        </a:cubicBezTo>
                        <a:cubicBezTo>
                          <a:pt x="725922" y="2812824"/>
                          <a:pt x="747768" y="2806977"/>
                          <a:pt x="783772" y="2764972"/>
                        </a:cubicBezTo>
                        <a:cubicBezTo>
                          <a:pt x="792286" y="2755039"/>
                          <a:pt x="797029" y="2742248"/>
                          <a:pt x="805543" y="2732315"/>
                        </a:cubicBezTo>
                        <a:cubicBezTo>
                          <a:pt x="858777" y="2670208"/>
                          <a:pt x="835438" y="2706157"/>
                          <a:pt x="892629" y="2656115"/>
                        </a:cubicBezTo>
                        <a:cubicBezTo>
                          <a:pt x="1102479" y="2472497"/>
                          <a:pt x="818989" y="2707342"/>
                          <a:pt x="968829" y="2590800"/>
                        </a:cubicBezTo>
                        <a:cubicBezTo>
                          <a:pt x="991199" y="2573401"/>
                          <a:pt x="1007830" y="2546897"/>
                          <a:pt x="1034143" y="2536372"/>
                        </a:cubicBezTo>
                        <a:cubicBezTo>
                          <a:pt x="1110763" y="2505724"/>
                          <a:pt x="1257228" y="2478692"/>
                          <a:pt x="1349829" y="2460172"/>
                        </a:cubicBezTo>
                        <a:cubicBezTo>
                          <a:pt x="1382486" y="2474686"/>
                          <a:pt x="1417739" y="2484390"/>
                          <a:pt x="1447800" y="2503715"/>
                        </a:cubicBezTo>
                        <a:cubicBezTo>
                          <a:pt x="1469383" y="2517590"/>
                          <a:pt x="1483052" y="2541097"/>
                          <a:pt x="1502229" y="2558143"/>
                        </a:cubicBezTo>
                        <a:cubicBezTo>
                          <a:pt x="1515789" y="2570196"/>
                          <a:pt x="1531258" y="2579914"/>
                          <a:pt x="1545772" y="2590800"/>
                        </a:cubicBezTo>
                        <a:cubicBezTo>
                          <a:pt x="1560286" y="2612572"/>
                          <a:pt x="1577613" y="2632711"/>
                          <a:pt x="1589315" y="2656115"/>
                        </a:cubicBezTo>
                        <a:cubicBezTo>
                          <a:pt x="1599578" y="2676641"/>
                          <a:pt x="1602046" y="2700336"/>
                          <a:pt x="1611086" y="2721429"/>
                        </a:cubicBezTo>
                        <a:cubicBezTo>
                          <a:pt x="1628736" y="2762612"/>
                          <a:pt x="1666936" y="2837387"/>
                          <a:pt x="1698172" y="2873829"/>
                        </a:cubicBezTo>
                        <a:cubicBezTo>
                          <a:pt x="1724889" y="2904999"/>
                          <a:pt x="1785258" y="2960915"/>
                          <a:pt x="1785258" y="2960915"/>
                        </a:cubicBezTo>
                        <a:cubicBezTo>
                          <a:pt x="1801459" y="3009521"/>
                          <a:pt x="1817100" y="3068525"/>
                          <a:pt x="1872343" y="3091543"/>
                        </a:cubicBezTo>
                        <a:cubicBezTo>
                          <a:pt x="1915886" y="3109686"/>
                          <a:pt x="1958221" y="3131056"/>
                          <a:pt x="2002972" y="3145972"/>
                        </a:cubicBezTo>
                        <a:cubicBezTo>
                          <a:pt x="2013858" y="3149600"/>
                          <a:pt x="2024270" y="3155234"/>
                          <a:pt x="2035629" y="3156857"/>
                        </a:cubicBezTo>
                        <a:cubicBezTo>
                          <a:pt x="2075305" y="3162525"/>
                          <a:pt x="2115458" y="3164114"/>
                          <a:pt x="2155372" y="3167743"/>
                        </a:cubicBezTo>
                        <a:cubicBezTo>
                          <a:pt x="2220772" y="3153210"/>
                          <a:pt x="2258320" y="3155703"/>
                          <a:pt x="2307772" y="3113315"/>
                        </a:cubicBezTo>
                        <a:cubicBezTo>
                          <a:pt x="2317705" y="3104801"/>
                          <a:pt x="2322286" y="3091543"/>
                          <a:pt x="2329543" y="3080657"/>
                        </a:cubicBezTo>
                        <a:cubicBezTo>
                          <a:pt x="2336800" y="3048000"/>
                          <a:pt x="2344306" y="3015397"/>
                          <a:pt x="2351315" y="2982686"/>
                        </a:cubicBezTo>
                        <a:cubicBezTo>
                          <a:pt x="2355192" y="2964594"/>
                          <a:pt x="2356883" y="2945979"/>
                          <a:pt x="2362200" y="2928257"/>
                        </a:cubicBezTo>
                        <a:cubicBezTo>
                          <a:pt x="2367815" y="2909541"/>
                          <a:pt x="2377793" y="2892367"/>
                          <a:pt x="2383972" y="2873829"/>
                        </a:cubicBezTo>
                        <a:cubicBezTo>
                          <a:pt x="2388703" y="2859636"/>
                          <a:pt x="2391924" y="2844957"/>
                          <a:pt x="2394858" y="2830286"/>
                        </a:cubicBezTo>
                        <a:cubicBezTo>
                          <a:pt x="2399187" y="2808643"/>
                          <a:pt x="2398200" y="2785715"/>
                          <a:pt x="2405743" y="2764972"/>
                        </a:cubicBezTo>
                        <a:cubicBezTo>
                          <a:pt x="2412974" y="2745088"/>
                          <a:pt x="2429391" y="2729687"/>
                          <a:pt x="2438400" y="2710543"/>
                        </a:cubicBezTo>
                        <a:cubicBezTo>
                          <a:pt x="2458485" y="2667862"/>
                          <a:pt x="2492829" y="2579915"/>
                          <a:pt x="2492829" y="2579915"/>
                        </a:cubicBezTo>
                        <a:cubicBezTo>
                          <a:pt x="2505155" y="2493634"/>
                          <a:pt x="2512642" y="2483039"/>
                          <a:pt x="2492829" y="2383972"/>
                        </a:cubicBezTo>
                        <a:cubicBezTo>
                          <a:pt x="2486078" y="2350217"/>
                          <a:pt x="2484513" y="2310341"/>
                          <a:pt x="2460172" y="2286000"/>
                        </a:cubicBezTo>
                        <a:cubicBezTo>
                          <a:pt x="2445658" y="2271486"/>
                          <a:pt x="2428400" y="2259273"/>
                          <a:pt x="2416629" y="2242457"/>
                        </a:cubicBezTo>
                        <a:cubicBezTo>
                          <a:pt x="2359124" y="2160308"/>
                          <a:pt x="2416358" y="2187939"/>
                          <a:pt x="2351315" y="2166257"/>
                        </a:cubicBezTo>
                        <a:cubicBezTo>
                          <a:pt x="2247850" y="2062795"/>
                          <a:pt x="2356206" y="2158167"/>
                          <a:pt x="2275115" y="2111829"/>
                        </a:cubicBezTo>
                        <a:cubicBezTo>
                          <a:pt x="2259363" y="2102828"/>
                          <a:pt x="2248151" y="2086541"/>
                          <a:pt x="2231572" y="2079172"/>
                        </a:cubicBezTo>
                        <a:cubicBezTo>
                          <a:pt x="2214664" y="2071658"/>
                          <a:pt x="2195205" y="2072300"/>
                          <a:pt x="2177143" y="2068286"/>
                        </a:cubicBezTo>
                        <a:cubicBezTo>
                          <a:pt x="2162538" y="2065040"/>
                          <a:pt x="2148205" y="2060645"/>
                          <a:pt x="2133600" y="2057400"/>
                        </a:cubicBezTo>
                        <a:cubicBezTo>
                          <a:pt x="2115539" y="2053386"/>
                          <a:pt x="2097122" y="2051002"/>
                          <a:pt x="2079172" y="2046515"/>
                        </a:cubicBezTo>
                        <a:cubicBezTo>
                          <a:pt x="2068040" y="2043732"/>
                          <a:pt x="2057942" y="2036668"/>
                          <a:pt x="2046515" y="2035629"/>
                        </a:cubicBezTo>
                        <a:cubicBezTo>
                          <a:pt x="1977760" y="2029378"/>
                          <a:pt x="1908629" y="2028372"/>
                          <a:pt x="1839686" y="2024743"/>
                        </a:cubicBezTo>
                        <a:cubicBezTo>
                          <a:pt x="1810657" y="2021114"/>
                          <a:pt x="1781514" y="2018305"/>
                          <a:pt x="1752600" y="2013857"/>
                        </a:cubicBezTo>
                        <a:cubicBezTo>
                          <a:pt x="1724233" y="2009493"/>
                          <a:pt x="1609797" y="1983333"/>
                          <a:pt x="1600200" y="1981200"/>
                        </a:cubicBezTo>
                        <a:cubicBezTo>
                          <a:pt x="1585686" y="1973943"/>
                          <a:pt x="1571573" y="1965821"/>
                          <a:pt x="1556658" y="1959429"/>
                        </a:cubicBezTo>
                        <a:cubicBezTo>
                          <a:pt x="1546111" y="1954909"/>
                          <a:pt x="1534744" y="1952572"/>
                          <a:pt x="1524000" y="1948543"/>
                        </a:cubicBezTo>
                        <a:cubicBezTo>
                          <a:pt x="1505704" y="1941682"/>
                          <a:pt x="1487715" y="1934029"/>
                          <a:pt x="1469572" y="1926772"/>
                        </a:cubicBezTo>
                        <a:cubicBezTo>
                          <a:pt x="1447801" y="1901372"/>
                          <a:pt x="1423935" y="1877627"/>
                          <a:pt x="1404258" y="1850572"/>
                        </a:cubicBezTo>
                        <a:cubicBezTo>
                          <a:pt x="1394713" y="1837448"/>
                          <a:pt x="1379818" y="1823036"/>
                          <a:pt x="1382486" y="1807029"/>
                        </a:cubicBezTo>
                        <a:cubicBezTo>
                          <a:pt x="1392182" y="1748853"/>
                          <a:pt x="1439748" y="1635423"/>
                          <a:pt x="1480458" y="1578429"/>
                        </a:cubicBezTo>
                        <a:cubicBezTo>
                          <a:pt x="1573767" y="1447797"/>
                          <a:pt x="1514149" y="1553033"/>
                          <a:pt x="1621972" y="1436915"/>
                        </a:cubicBezTo>
                        <a:cubicBezTo>
                          <a:pt x="1646663" y="1410325"/>
                          <a:pt x="1665515" y="1378858"/>
                          <a:pt x="1687286" y="1349829"/>
                        </a:cubicBezTo>
                        <a:cubicBezTo>
                          <a:pt x="1689574" y="1338387"/>
                          <a:pt x="1710550" y="1236552"/>
                          <a:pt x="1709058" y="1230086"/>
                        </a:cubicBezTo>
                        <a:cubicBezTo>
                          <a:pt x="1702480" y="1201581"/>
                          <a:pt x="1678598" y="1180052"/>
                          <a:pt x="1665515" y="1153886"/>
                        </a:cubicBezTo>
                        <a:cubicBezTo>
                          <a:pt x="1660383" y="1143623"/>
                          <a:pt x="1662743" y="1129343"/>
                          <a:pt x="1654629" y="1121229"/>
                        </a:cubicBezTo>
                        <a:cubicBezTo>
                          <a:pt x="1639668" y="1106268"/>
                          <a:pt x="1618343" y="1099458"/>
                          <a:pt x="1600200" y="1088572"/>
                        </a:cubicBezTo>
                        <a:cubicBezTo>
                          <a:pt x="1589314" y="1074058"/>
                          <a:pt x="1579747" y="1058454"/>
                          <a:pt x="1567543" y="1045029"/>
                        </a:cubicBezTo>
                        <a:cubicBezTo>
                          <a:pt x="1543380" y="1018450"/>
                          <a:pt x="1519392" y="991269"/>
                          <a:pt x="1491343" y="968829"/>
                        </a:cubicBezTo>
                        <a:cubicBezTo>
                          <a:pt x="1444415" y="931286"/>
                          <a:pt x="1429926" y="913460"/>
                          <a:pt x="1371600" y="892629"/>
                        </a:cubicBezTo>
                        <a:cubicBezTo>
                          <a:pt x="1343421" y="882565"/>
                          <a:pt x="1313724" y="877348"/>
                          <a:pt x="1284515" y="870857"/>
                        </a:cubicBezTo>
                        <a:cubicBezTo>
                          <a:pt x="1215739" y="855573"/>
                          <a:pt x="1146679" y="841589"/>
                          <a:pt x="1077686" y="827315"/>
                        </a:cubicBezTo>
                        <a:cubicBezTo>
                          <a:pt x="1041449" y="819818"/>
                          <a:pt x="1005461" y="810776"/>
                          <a:pt x="968829" y="805543"/>
                        </a:cubicBezTo>
                        <a:cubicBezTo>
                          <a:pt x="943429" y="801914"/>
                          <a:pt x="917847" y="799385"/>
                          <a:pt x="892629" y="794657"/>
                        </a:cubicBezTo>
                        <a:cubicBezTo>
                          <a:pt x="802536" y="777765"/>
                          <a:pt x="723257" y="758197"/>
                          <a:pt x="642258" y="707572"/>
                        </a:cubicBezTo>
                        <a:cubicBezTo>
                          <a:pt x="588523" y="673987"/>
                          <a:pt x="456144" y="594673"/>
                          <a:pt x="424543" y="555172"/>
                        </a:cubicBezTo>
                        <a:cubicBezTo>
                          <a:pt x="308429" y="410028"/>
                          <a:pt x="457199" y="587828"/>
                          <a:pt x="326572" y="457200"/>
                        </a:cubicBezTo>
                        <a:cubicBezTo>
                          <a:pt x="302917" y="433545"/>
                          <a:pt x="284913" y="404655"/>
                          <a:pt x="261258" y="381000"/>
                        </a:cubicBezTo>
                        <a:cubicBezTo>
                          <a:pt x="248429" y="368171"/>
                          <a:pt x="230544" y="361172"/>
                          <a:pt x="217715" y="348343"/>
                        </a:cubicBezTo>
                        <a:cubicBezTo>
                          <a:pt x="197675" y="328304"/>
                          <a:pt x="181948" y="304357"/>
                          <a:pt x="163286" y="283029"/>
                        </a:cubicBezTo>
                        <a:cubicBezTo>
                          <a:pt x="156528" y="275305"/>
                          <a:pt x="147208" y="269796"/>
                          <a:pt x="141515" y="261257"/>
                        </a:cubicBezTo>
                        <a:cubicBezTo>
                          <a:pt x="132514" y="247755"/>
                          <a:pt x="127794" y="231804"/>
                          <a:pt x="119743" y="217715"/>
                        </a:cubicBezTo>
                        <a:cubicBezTo>
                          <a:pt x="113252" y="206356"/>
                          <a:pt x="103823" y="196759"/>
                          <a:pt x="97972" y="185057"/>
                        </a:cubicBezTo>
                        <a:cubicBezTo>
                          <a:pt x="92840" y="174794"/>
                          <a:pt x="92659" y="162431"/>
                          <a:pt x="87086" y="152400"/>
                        </a:cubicBezTo>
                        <a:cubicBezTo>
                          <a:pt x="74379" y="129527"/>
                          <a:pt x="56073" y="110057"/>
                          <a:pt x="43543" y="87086"/>
                        </a:cubicBezTo>
                        <a:cubicBezTo>
                          <a:pt x="-36342" y="-59371"/>
                          <a:pt x="68268" y="102398"/>
                          <a:pt x="0" y="0"/>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E166C342-CB6A-0ACF-11D1-061DAC421EE4}"/>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 min</a:t>
            </a:r>
          </a:p>
        </p:txBody>
      </p:sp>
      <p:sp>
        <p:nvSpPr>
          <p:cNvPr id="33" name="Ellipse 32">
            <a:extLst>
              <a:ext uri="{FF2B5EF4-FFF2-40B4-BE49-F238E27FC236}">
                <a16:creationId xmlns:a16="http://schemas.microsoft.com/office/drawing/2014/main" id="{33A439F2-67E9-71A9-7431-1B357ABB461E}"/>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35" name="Ellipse 34">
            <a:extLst>
              <a:ext uri="{FF2B5EF4-FFF2-40B4-BE49-F238E27FC236}">
                <a16:creationId xmlns:a16="http://schemas.microsoft.com/office/drawing/2014/main" id="{A8A203C9-34A0-123D-61A8-1629F134586C}"/>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36" name="Ellipse 35">
            <a:extLst>
              <a:ext uri="{FF2B5EF4-FFF2-40B4-BE49-F238E27FC236}">
                <a16:creationId xmlns:a16="http://schemas.microsoft.com/office/drawing/2014/main" id="{4269F4E5-6018-A141-179D-079D8AB07B7E}"/>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7" name="Ellipse 36">
            <a:extLst>
              <a:ext uri="{FF2B5EF4-FFF2-40B4-BE49-F238E27FC236}">
                <a16:creationId xmlns:a16="http://schemas.microsoft.com/office/drawing/2014/main" id="{ADCCADFE-E5BB-2E0F-A0B3-99F7AF0FBA75}"/>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8" name="Ellipse 37">
            <a:extLst>
              <a:ext uri="{FF2B5EF4-FFF2-40B4-BE49-F238E27FC236}">
                <a16:creationId xmlns:a16="http://schemas.microsoft.com/office/drawing/2014/main" id="{3250061D-5F53-F1B3-6675-14E1140A8605}"/>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39" name="Ellipse 38">
            <a:extLst>
              <a:ext uri="{FF2B5EF4-FFF2-40B4-BE49-F238E27FC236}">
                <a16:creationId xmlns:a16="http://schemas.microsoft.com/office/drawing/2014/main" id="{13C1CB01-63A5-1356-FE5B-436FCCEA051C}"/>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0" name="Ellipse 39">
            <a:extLst>
              <a:ext uri="{FF2B5EF4-FFF2-40B4-BE49-F238E27FC236}">
                <a16:creationId xmlns:a16="http://schemas.microsoft.com/office/drawing/2014/main" id="{EC29E360-4FAE-7CE1-8E44-2869D0A2CD29}"/>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1" name="Ellipse 40">
            <a:extLst>
              <a:ext uri="{FF2B5EF4-FFF2-40B4-BE49-F238E27FC236}">
                <a16:creationId xmlns:a16="http://schemas.microsoft.com/office/drawing/2014/main" id="{3C7859ED-1940-DCF4-2A15-19F549E020A9}"/>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42" name="Titre 1">
            <a:extLst>
              <a:ext uri="{FF2B5EF4-FFF2-40B4-BE49-F238E27FC236}">
                <a16:creationId xmlns:a16="http://schemas.microsoft.com/office/drawing/2014/main" id="{368C2723-82C5-B07A-D20A-9C44F688C4E0}"/>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CORRECTION</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88B5FECA-4489-BDCD-7AA6-0BDA33445931}"/>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4553269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E97E19F-E8BC-EC6C-E667-A5672783215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846228" y="1716679"/>
            <a:ext cx="8577864" cy="473017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200" dirty="0">
              <a:solidFill>
                <a:schemeClr val="bg1"/>
              </a:solidFill>
              <a:latin typeface="PODIUM Sharp 3.10" panose="00000806000000000000" pitchFamily="50" charset="0"/>
              <a:cs typeface="Lato" panose="020F0502020204030203" pitchFamily="34" charset="0"/>
            </a:endParaRPr>
          </a:p>
          <a:p>
            <a:pPr algn="l"/>
            <a:r>
              <a:rPr lang="fr-FR" sz="2200" dirty="0">
                <a:solidFill>
                  <a:schemeClr val="bg1"/>
                </a:solidFill>
                <a:latin typeface="PODIUM Sharp 3.10" panose="00000806000000000000" pitchFamily="50" charset="0"/>
                <a:cs typeface="Lato" panose="020F0502020204030203" pitchFamily="34" charset="0"/>
              </a:rPr>
              <a:t>Si votre équipe a trouvé le bon trajet : 2 points</a:t>
            </a:r>
            <a:endParaRPr lang="fr-FR" sz="2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cs typeface="Lato" panose="020F0502020204030203" pitchFamily="34" charset="0"/>
            </a:endParaRPr>
          </a:p>
          <a:p>
            <a:pPr algn="l"/>
            <a:r>
              <a:rPr lang="fr-FR" sz="2200" dirty="0">
                <a:solidFill>
                  <a:schemeClr val="bg1"/>
                </a:solidFill>
                <a:latin typeface="PODIUM Sharp 3.10" panose="00000806000000000000" pitchFamily="50" charset="0"/>
                <a:cs typeface="Lato" panose="020F0502020204030203" pitchFamily="34" charset="0"/>
              </a:rPr>
              <a:t>Si au moins une équipe a trouvé le bon trajet : 2 points globaux</a:t>
            </a:r>
            <a:endParaRPr lang="fr-FR" sz="22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cs typeface="Lato" panose="020F0502020204030203" pitchFamily="34" charset="0"/>
            </a:endParaRPr>
          </a:p>
        </p:txBody>
      </p:sp>
      <p:pic>
        <p:nvPicPr>
          <p:cNvPr id="16" name="Graphique 15">
            <a:extLst>
              <a:ext uri="{FF2B5EF4-FFF2-40B4-BE49-F238E27FC236}">
                <a16:creationId xmlns:a16="http://schemas.microsoft.com/office/drawing/2014/main" id="{0C2915F4-112E-FB3D-AE61-7AEA476BC8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cxnSp>
        <p:nvCxnSpPr>
          <p:cNvPr id="4" name="Connecteur droit 22">
            <a:extLst>
              <a:ext uri="{FF2B5EF4-FFF2-40B4-BE49-F238E27FC236}">
                <a16:creationId xmlns:a16="http://schemas.microsoft.com/office/drawing/2014/main" id="{32C30287-6B5E-5A16-79AB-76CFA4A5632F}"/>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849CB72-EB48-EC0C-A236-6263568B3438}"/>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Rectangle : coins arrondis 19">
            <a:extLst>
              <a:ext uri="{FF2B5EF4-FFF2-40B4-BE49-F238E27FC236}">
                <a16:creationId xmlns:a16="http://schemas.microsoft.com/office/drawing/2014/main" id="{6B6A983B-C068-55A0-BBDB-558793EF975B}"/>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8" name="ZoneTexte 17">
            <a:extLst>
              <a:ext uri="{FF2B5EF4-FFF2-40B4-BE49-F238E27FC236}">
                <a16:creationId xmlns:a16="http://schemas.microsoft.com/office/drawing/2014/main" id="{594CF737-8286-E094-A62F-48899FAB7997}"/>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9" name="Ellipse 18">
            <a:extLst>
              <a:ext uri="{FF2B5EF4-FFF2-40B4-BE49-F238E27FC236}">
                <a16:creationId xmlns:a16="http://schemas.microsoft.com/office/drawing/2014/main" id="{B2E6FDC8-8954-7A8E-27F0-EDD47777C51F}"/>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9740CEFB-9EC5-F161-C62A-8D07E678098D}"/>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58E385A5-62B8-A75A-503C-9D6CB02EBA2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1A69B817-8DC6-7C71-BCFB-B34E5BDEF351}"/>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7AE372A3-6D10-1672-2BC2-070C42F26A93}"/>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E23A7EB9-34E0-ED7F-A56D-DA67FB94B4F2}"/>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2AE322E6-A9AD-AD21-F74A-359638904CC9}"/>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5735FDDB-F237-F767-4B6A-F0C2C5C853A3}"/>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30" name="Titre 1">
            <a:extLst>
              <a:ext uri="{FF2B5EF4-FFF2-40B4-BE49-F238E27FC236}">
                <a16:creationId xmlns:a16="http://schemas.microsoft.com/office/drawing/2014/main" id="{8341EB63-29D8-4060-486A-F6D935C8DAED}"/>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SCORE</a:t>
            </a:r>
          </a:p>
        </p:txBody>
      </p:sp>
      <p:pic>
        <p:nvPicPr>
          <p:cNvPr id="8" name="Image 7" descr="Une image contenant Police, Graphique, texte, graphisme&#10;&#10;Le contenu généré par l’IA peut être incorrect.">
            <a:extLst>
              <a:ext uri="{FF2B5EF4-FFF2-40B4-BE49-F238E27FC236}">
                <a16:creationId xmlns:a16="http://schemas.microsoft.com/office/drawing/2014/main" id="{8AA6B0EF-6918-75BE-3E55-4719015A1F66}"/>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032566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AE136D3-0E03-5437-E1C2-813A58262854}"/>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907838" y="2556887"/>
            <a:ext cx="519187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RETROUVEZ LE LIEU DE L'ATTAQUE</a:t>
            </a:r>
            <a:endParaRPr lang="fr-FR" dirty="0">
              <a:solidFill>
                <a:schemeClr val="bg1"/>
              </a:solidFill>
              <a:latin typeface="PODIUM Sharp 3.10" panose="00000806000000000000" pitchFamily="50" charset="0"/>
              <a:ea typeface="Lato"/>
              <a:cs typeface="Lato"/>
            </a:endParaRPr>
          </a:p>
          <a:p>
            <a:pPr marL="342900" indent="-342900">
              <a:buFont typeface="Arial"/>
              <a:buChar char="•"/>
            </a:pP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panose="020F0502020204030203" pitchFamily="34" charset="0"/>
              <a:cs typeface="Lato" panose="020F0502020204030203" pitchFamily="34" charset="0"/>
            </a:endParaRPr>
          </a:p>
          <a:p>
            <a:pPr marL="342900" indent="-342900">
              <a:buFont typeface="Arial"/>
              <a:buChar char="•"/>
            </a:pP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DÉDUISEZ L’HEURE DE L’ATTAQUE</a:t>
            </a:r>
            <a:b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b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pPr marL="342900" indent="-342900">
              <a:buFont typeface="Arial"/>
              <a:buChar char="•"/>
            </a:pPr>
            <a:r>
              <a:rPr lang="fr-FR" sz="2000" dirty="0">
                <a:ln>
                  <a:solidFill>
                    <a:schemeClr val="bg1">
                      <a:lumMod val="75000"/>
                      <a:lumOff val="25000"/>
                      <a:alpha val="10000"/>
                    </a:schemeClr>
                  </a:solidFill>
                </a:ln>
                <a:solidFill>
                  <a:schemeClr val="bg1"/>
                </a:solidFill>
                <a:effectLst>
                  <a:outerShdw blurRad="9525" dist="25400" dir="14640000" algn="tl" rotWithShape="0">
                    <a:schemeClr val="bg1">
                      <a:alpha val="30000"/>
                    </a:schemeClr>
                  </a:outerShdw>
                </a:effectLst>
                <a:latin typeface="PODIUM Sharp 3.10" panose="00000806000000000000" pitchFamily="50" charset="0"/>
                <a:ea typeface="Lato"/>
                <a:cs typeface="Lato"/>
              </a:rPr>
              <a:t>RAPPEL : LE HACKER EST ENTRÉ À 08H15 ET SORTI À 16H34</a:t>
            </a: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p:txBody>
      </p:sp>
      <p:cxnSp>
        <p:nvCxnSpPr>
          <p:cNvPr id="10" name="Connecteur droit 22">
            <a:extLst>
              <a:ext uri="{FF2B5EF4-FFF2-40B4-BE49-F238E27FC236}">
                <a16:creationId xmlns:a16="http://schemas.microsoft.com/office/drawing/2014/main" id="{9DDEDF6F-430C-7813-026E-2D5E9034A083}"/>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203667-E523-344C-AD8E-14F663089C77}"/>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4" name="Rectangle : coins arrondis 19">
            <a:extLst>
              <a:ext uri="{FF2B5EF4-FFF2-40B4-BE49-F238E27FC236}">
                <a16:creationId xmlns:a16="http://schemas.microsoft.com/office/drawing/2014/main" id="{8C9F5502-7DE2-9D3C-8AE4-920D97C107B2}"/>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Hexagone 2">
            <a:extLst>
              <a:ext uri="{FF2B5EF4-FFF2-40B4-BE49-F238E27FC236}">
                <a16:creationId xmlns:a16="http://schemas.microsoft.com/office/drawing/2014/main" id="{E059E3DB-768A-55D9-0ECE-65A03C931A2C}"/>
              </a:ext>
            </a:extLst>
          </p:cNvPr>
          <p:cNvSpPr/>
          <p:nvPr/>
        </p:nvSpPr>
        <p:spPr>
          <a:xfrm rot="5400000">
            <a:off x="8136439" y="336540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exagone 3">
            <a:extLst>
              <a:ext uri="{FF2B5EF4-FFF2-40B4-BE49-F238E27FC236}">
                <a16:creationId xmlns:a16="http://schemas.microsoft.com/office/drawing/2014/main" id="{A61A49FF-4F84-C15C-EAEA-3A8391148EA6}"/>
              </a:ext>
            </a:extLst>
          </p:cNvPr>
          <p:cNvSpPr/>
          <p:nvPr/>
        </p:nvSpPr>
        <p:spPr>
          <a:xfrm rot="5400000">
            <a:off x="9532611" y="336540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Hexagone 5">
            <a:extLst>
              <a:ext uri="{FF2B5EF4-FFF2-40B4-BE49-F238E27FC236}">
                <a16:creationId xmlns:a16="http://schemas.microsoft.com/office/drawing/2014/main" id="{9EAC876D-0B75-A4A2-9920-80F2E8230A0B}"/>
              </a:ext>
            </a:extLst>
          </p:cNvPr>
          <p:cNvSpPr/>
          <p:nvPr/>
        </p:nvSpPr>
        <p:spPr>
          <a:xfrm rot="5400000">
            <a:off x="6742396" y="336540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D8006694-9080-7D42-3C8C-53E867DE402C}"/>
              </a:ext>
            </a:extLst>
          </p:cNvPr>
          <p:cNvSpPr/>
          <p:nvPr/>
        </p:nvSpPr>
        <p:spPr>
          <a:xfrm rot="5400000">
            <a:off x="7438353" y="462101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Hexagone 8">
            <a:extLst>
              <a:ext uri="{FF2B5EF4-FFF2-40B4-BE49-F238E27FC236}">
                <a16:creationId xmlns:a16="http://schemas.microsoft.com/office/drawing/2014/main" id="{0C3632B0-D564-0E4D-E6A3-5A606BB41080}"/>
              </a:ext>
            </a:extLst>
          </p:cNvPr>
          <p:cNvSpPr/>
          <p:nvPr/>
        </p:nvSpPr>
        <p:spPr>
          <a:xfrm rot="5400000">
            <a:off x="8832396" y="462101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Hexagone 10">
            <a:extLst>
              <a:ext uri="{FF2B5EF4-FFF2-40B4-BE49-F238E27FC236}">
                <a16:creationId xmlns:a16="http://schemas.microsoft.com/office/drawing/2014/main" id="{009456D3-2A77-CA88-B0C5-8B94E766ABDC}"/>
              </a:ext>
            </a:extLst>
          </p:cNvPr>
          <p:cNvSpPr/>
          <p:nvPr/>
        </p:nvSpPr>
        <p:spPr>
          <a:xfrm rot="5400000">
            <a:off x="7442646" y="2109792"/>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Hexagone 12">
            <a:extLst>
              <a:ext uri="{FF2B5EF4-FFF2-40B4-BE49-F238E27FC236}">
                <a16:creationId xmlns:a16="http://schemas.microsoft.com/office/drawing/2014/main" id="{F4D91431-3F1E-2700-6611-3E4849A9FABC}"/>
              </a:ext>
            </a:extLst>
          </p:cNvPr>
          <p:cNvSpPr/>
          <p:nvPr/>
        </p:nvSpPr>
        <p:spPr>
          <a:xfrm rot="5400000">
            <a:off x="8836689" y="210979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9AE6E3E7-70BC-8B36-9EBE-E4790FC03D77}"/>
              </a:ext>
            </a:extLst>
          </p:cNvPr>
          <p:cNvSpPr txBox="1"/>
          <p:nvPr/>
        </p:nvSpPr>
        <p:spPr>
          <a:xfrm>
            <a:off x="8354112" y="3640108"/>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26" name="ZoneTexte 25">
            <a:extLst>
              <a:ext uri="{FF2B5EF4-FFF2-40B4-BE49-F238E27FC236}">
                <a16:creationId xmlns:a16="http://schemas.microsoft.com/office/drawing/2014/main" id="{BF6771AD-6965-A8E8-777D-DE052DEF9F93}"/>
              </a:ext>
            </a:extLst>
          </p:cNvPr>
          <p:cNvSpPr txBox="1"/>
          <p:nvPr/>
        </p:nvSpPr>
        <p:spPr>
          <a:xfrm>
            <a:off x="9391729" y="3778607"/>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27" name="ZoneTexte 26">
            <a:extLst>
              <a:ext uri="{FF2B5EF4-FFF2-40B4-BE49-F238E27FC236}">
                <a16:creationId xmlns:a16="http://schemas.microsoft.com/office/drawing/2014/main" id="{E81D8F9F-BF7B-6B77-9170-35A34226E93B}"/>
              </a:ext>
            </a:extLst>
          </p:cNvPr>
          <p:cNvSpPr txBox="1"/>
          <p:nvPr/>
        </p:nvSpPr>
        <p:spPr>
          <a:xfrm>
            <a:off x="6601514" y="380996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28" name="ZoneTexte 27">
            <a:extLst>
              <a:ext uri="{FF2B5EF4-FFF2-40B4-BE49-F238E27FC236}">
                <a16:creationId xmlns:a16="http://schemas.microsoft.com/office/drawing/2014/main" id="{BA2963ED-E47F-2CF8-7E5C-ABE5BABA75D2}"/>
              </a:ext>
            </a:extLst>
          </p:cNvPr>
          <p:cNvSpPr txBox="1"/>
          <p:nvPr/>
        </p:nvSpPr>
        <p:spPr>
          <a:xfrm>
            <a:off x="7297471" y="507509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29" name="ZoneTexte 28">
            <a:extLst>
              <a:ext uri="{FF2B5EF4-FFF2-40B4-BE49-F238E27FC236}">
                <a16:creationId xmlns:a16="http://schemas.microsoft.com/office/drawing/2014/main" id="{37CD0C1A-80E0-59A7-5A29-48EF9FF321C6}"/>
              </a:ext>
            </a:extLst>
          </p:cNvPr>
          <p:cNvSpPr txBox="1"/>
          <p:nvPr/>
        </p:nvSpPr>
        <p:spPr>
          <a:xfrm>
            <a:off x="9044571" y="4931833"/>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30" name="ZoneTexte 29">
            <a:extLst>
              <a:ext uri="{FF2B5EF4-FFF2-40B4-BE49-F238E27FC236}">
                <a16:creationId xmlns:a16="http://schemas.microsoft.com/office/drawing/2014/main" id="{470402E9-FDD5-8DE5-8E88-AE41E7A94BB4}"/>
              </a:ext>
            </a:extLst>
          </p:cNvPr>
          <p:cNvSpPr txBox="1"/>
          <p:nvPr/>
        </p:nvSpPr>
        <p:spPr>
          <a:xfrm>
            <a:off x="7308134" y="2550810"/>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31" name="ZoneTexte 30">
            <a:extLst>
              <a:ext uri="{FF2B5EF4-FFF2-40B4-BE49-F238E27FC236}">
                <a16:creationId xmlns:a16="http://schemas.microsoft.com/office/drawing/2014/main" id="{862CE2A3-EEFA-844A-2B52-D7FFF6B78E68}"/>
              </a:ext>
            </a:extLst>
          </p:cNvPr>
          <p:cNvSpPr txBox="1"/>
          <p:nvPr/>
        </p:nvSpPr>
        <p:spPr>
          <a:xfrm>
            <a:off x="8702461" y="2559114"/>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2" name="Forme libre : forme 31">
            <a:extLst>
              <a:ext uri="{FF2B5EF4-FFF2-40B4-BE49-F238E27FC236}">
                <a16:creationId xmlns:a16="http://schemas.microsoft.com/office/drawing/2014/main" id="{E957B354-0B96-41B2-8AF0-013FF41F0183}"/>
              </a:ext>
            </a:extLst>
          </p:cNvPr>
          <p:cNvSpPr/>
          <p:nvPr/>
        </p:nvSpPr>
        <p:spPr>
          <a:xfrm>
            <a:off x="7598228" y="1889995"/>
            <a:ext cx="2505040" cy="4169229"/>
          </a:xfrm>
          <a:custGeom>
            <a:avLst/>
            <a:gdLst>
              <a:gd name="csX0" fmla="*/ 0 w 2505040"/>
              <a:gd name="csY0" fmla="*/ 4169229 h 4169229"/>
              <a:gd name="csX1" fmla="*/ 54429 w 2505040"/>
              <a:gd name="csY1" fmla="*/ 4158343 h 4169229"/>
              <a:gd name="csX2" fmla="*/ 152400 w 2505040"/>
              <a:gd name="csY2" fmla="*/ 4093029 h 4169229"/>
              <a:gd name="csX3" fmla="*/ 272143 w 2505040"/>
              <a:gd name="csY3" fmla="*/ 3973286 h 4169229"/>
              <a:gd name="csX4" fmla="*/ 359229 w 2505040"/>
              <a:gd name="csY4" fmla="*/ 3831772 h 4169229"/>
              <a:gd name="csX5" fmla="*/ 424543 w 2505040"/>
              <a:gd name="csY5" fmla="*/ 3755572 h 4169229"/>
              <a:gd name="csX6" fmla="*/ 478972 w 2505040"/>
              <a:gd name="csY6" fmla="*/ 3624943 h 4169229"/>
              <a:gd name="csX7" fmla="*/ 511629 w 2505040"/>
              <a:gd name="csY7" fmla="*/ 3570515 h 4169229"/>
              <a:gd name="csX8" fmla="*/ 544286 w 2505040"/>
              <a:gd name="csY8" fmla="*/ 3167743 h 4169229"/>
              <a:gd name="csX9" fmla="*/ 609600 w 2505040"/>
              <a:gd name="csY9" fmla="*/ 3004457 h 4169229"/>
              <a:gd name="csX10" fmla="*/ 664029 w 2505040"/>
              <a:gd name="csY10" fmla="*/ 2939143 h 4169229"/>
              <a:gd name="csX11" fmla="*/ 696686 w 2505040"/>
              <a:gd name="csY11" fmla="*/ 2862943 h 4169229"/>
              <a:gd name="csX12" fmla="*/ 783772 w 2505040"/>
              <a:gd name="csY12" fmla="*/ 2764972 h 4169229"/>
              <a:gd name="csX13" fmla="*/ 805543 w 2505040"/>
              <a:gd name="csY13" fmla="*/ 2732315 h 4169229"/>
              <a:gd name="csX14" fmla="*/ 892629 w 2505040"/>
              <a:gd name="csY14" fmla="*/ 2656115 h 4169229"/>
              <a:gd name="csX15" fmla="*/ 968829 w 2505040"/>
              <a:gd name="csY15" fmla="*/ 2590800 h 4169229"/>
              <a:gd name="csX16" fmla="*/ 1034143 w 2505040"/>
              <a:gd name="csY16" fmla="*/ 2536372 h 4169229"/>
              <a:gd name="csX17" fmla="*/ 1349829 w 2505040"/>
              <a:gd name="csY17" fmla="*/ 2460172 h 4169229"/>
              <a:gd name="csX18" fmla="*/ 1447800 w 2505040"/>
              <a:gd name="csY18" fmla="*/ 2503715 h 4169229"/>
              <a:gd name="csX19" fmla="*/ 1502229 w 2505040"/>
              <a:gd name="csY19" fmla="*/ 2558143 h 4169229"/>
              <a:gd name="csX20" fmla="*/ 1545772 w 2505040"/>
              <a:gd name="csY20" fmla="*/ 2590800 h 4169229"/>
              <a:gd name="csX21" fmla="*/ 1589315 w 2505040"/>
              <a:gd name="csY21" fmla="*/ 2656115 h 4169229"/>
              <a:gd name="csX22" fmla="*/ 1611086 w 2505040"/>
              <a:gd name="csY22" fmla="*/ 2721429 h 4169229"/>
              <a:gd name="csX23" fmla="*/ 1698172 w 2505040"/>
              <a:gd name="csY23" fmla="*/ 2873829 h 4169229"/>
              <a:gd name="csX24" fmla="*/ 1785258 w 2505040"/>
              <a:gd name="csY24" fmla="*/ 2960915 h 4169229"/>
              <a:gd name="csX25" fmla="*/ 1872343 w 2505040"/>
              <a:gd name="csY25" fmla="*/ 3091543 h 4169229"/>
              <a:gd name="csX26" fmla="*/ 2002972 w 2505040"/>
              <a:gd name="csY26" fmla="*/ 3145972 h 4169229"/>
              <a:gd name="csX27" fmla="*/ 2035629 w 2505040"/>
              <a:gd name="csY27" fmla="*/ 3156857 h 4169229"/>
              <a:gd name="csX28" fmla="*/ 2155372 w 2505040"/>
              <a:gd name="csY28" fmla="*/ 3167743 h 4169229"/>
              <a:gd name="csX29" fmla="*/ 2307772 w 2505040"/>
              <a:gd name="csY29" fmla="*/ 3113315 h 4169229"/>
              <a:gd name="csX30" fmla="*/ 2329543 w 2505040"/>
              <a:gd name="csY30" fmla="*/ 3080657 h 4169229"/>
              <a:gd name="csX31" fmla="*/ 2351315 w 2505040"/>
              <a:gd name="csY31" fmla="*/ 2982686 h 4169229"/>
              <a:gd name="csX32" fmla="*/ 2362200 w 2505040"/>
              <a:gd name="csY32" fmla="*/ 2928257 h 4169229"/>
              <a:gd name="csX33" fmla="*/ 2383972 w 2505040"/>
              <a:gd name="csY33" fmla="*/ 2873829 h 4169229"/>
              <a:gd name="csX34" fmla="*/ 2394858 w 2505040"/>
              <a:gd name="csY34" fmla="*/ 2830286 h 4169229"/>
              <a:gd name="csX35" fmla="*/ 2405743 w 2505040"/>
              <a:gd name="csY35" fmla="*/ 2764972 h 4169229"/>
              <a:gd name="csX36" fmla="*/ 2438400 w 2505040"/>
              <a:gd name="csY36" fmla="*/ 2710543 h 4169229"/>
              <a:gd name="csX37" fmla="*/ 2492829 w 2505040"/>
              <a:gd name="csY37" fmla="*/ 2579915 h 4169229"/>
              <a:gd name="csX38" fmla="*/ 2492829 w 2505040"/>
              <a:gd name="csY38" fmla="*/ 2383972 h 4169229"/>
              <a:gd name="csX39" fmla="*/ 2460172 w 2505040"/>
              <a:gd name="csY39" fmla="*/ 2286000 h 4169229"/>
              <a:gd name="csX40" fmla="*/ 2416629 w 2505040"/>
              <a:gd name="csY40" fmla="*/ 2242457 h 4169229"/>
              <a:gd name="csX41" fmla="*/ 2351315 w 2505040"/>
              <a:gd name="csY41" fmla="*/ 2166257 h 4169229"/>
              <a:gd name="csX42" fmla="*/ 2275115 w 2505040"/>
              <a:gd name="csY42" fmla="*/ 2111829 h 4169229"/>
              <a:gd name="csX43" fmla="*/ 2231572 w 2505040"/>
              <a:gd name="csY43" fmla="*/ 2079172 h 4169229"/>
              <a:gd name="csX44" fmla="*/ 2177143 w 2505040"/>
              <a:gd name="csY44" fmla="*/ 2068286 h 4169229"/>
              <a:gd name="csX45" fmla="*/ 2133600 w 2505040"/>
              <a:gd name="csY45" fmla="*/ 2057400 h 4169229"/>
              <a:gd name="csX46" fmla="*/ 2079172 w 2505040"/>
              <a:gd name="csY46" fmla="*/ 2046515 h 4169229"/>
              <a:gd name="csX47" fmla="*/ 2046515 w 2505040"/>
              <a:gd name="csY47" fmla="*/ 2035629 h 4169229"/>
              <a:gd name="csX48" fmla="*/ 1839686 w 2505040"/>
              <a:gd name="csY48" fmla="*/ 2024743 h 4169229"/>
              <a:gd name="csX49" fmla="*/ 1752600 w 2505040"/>
              <a:gd name="csY49" fmla="*/ 2013857 h 4169229"/>
              <a:gd name="csX50" fmla="*/ 1600200 w 2505040"/>
              <a:gd name="csY50" fmla="*/ 1981200 h 4169229"/>
              <a:gd name="csX51" fmla="*/ 1556658 w 2505040"/>
              <a:gd name="csY51" fmla="*/ 1959429 h 4169229"/>
              <a:gd name="csX52" fmla="*/ 1524000 w 2505040"/>
              <a:gd name="csY52" fmla="*/ 1948543 h 4169229"/>
              <a:gd name="csX53" fmla="*/ 1469572 w 2505040"/>
              <a:gd name="csY53" fmla="*/ 1926772 h 4169229"/>
              <a:gd name="csX54" fmla="*/ 1404258 w 2505040"/>
              <a:gd name="csY54" fmla="*/ 1850572 h 4169229"/>
              <a:gd name="csX55" fmla="*/ 1382486 w 2505040"/>
              <a:gd name="csY55" fmla="*/ 1807029 h 4169229"/>
              <a:gd name="csX56" fmla="*/ 1480458 w 2505040"/>
              <a:gd name="csY56" fmla="*/ 1578429 h 4169229"/>
              <a:gd name="csX57" fmla="*/ 1621972 w 2505040"/>
              <a:gd name="csY57" fmla="*/ 1436915 h 4169229"/>
              <a:gd name="csX58" fmla="*/ 1687286 w 2505040"/>
              <a:gd name="csY58" fmla="*/ 1349829 h 4169229"/>
              <a:gd name="csX59" fmla="*/ 1709058 w 2505040"/>
              <a:gd name="csY59" fmla="*/ 1230086 h 4169229"/>
              <a:gd name="csX60" fmla="*/ 1665515 w 2505040"/>
              <a:gd name="csY60" fmla="*/ 1153886 h 4169229"/>
              <a:gd name="csX61" fmla="*/ 1654629 w 2505040"/>
              <a:gd name="csY61" fmla="*/ 1121229 h 4169229"/>
              <a:gd name="csX62" fmla="*/ 1600200 w 2505040"/>
              <a:gd name="csY62" fmla="*/ 1088572 h 4169229"/>
              <a:gd name="csX63" fmla="*/ 1567543 w 2505040"/>
              <a:gd name="csY63" fmla="*/ 1045029 h 4169229"/>
              <a:gd name="csX64" fmla="*/ 1491343 w 2505040"/>
              <a:gd name="csY64" fmla="*/ 968829 h 4169229"/>
              <a:gd name="csX65" fmla="*/ 1371600 w 2505040"/>
              <a:gd name="csY65" fmla="*/ 892629 h 4169229"/>
              <a:gd name="csX66" fmla="*/ 1284515 w 2505040"/>
              <a:gd name="csY66" fmla="*/ 870857 h 4169229"/>
              <a:gd name="csX67" fmla="*/ 1077686 w 2505040"/>
              <a:gd name="csY67" fmla="*/ 827315 h 4169229"/>
              <a:gd name="csX68" fmla="*/ 968829 w 2505040"/>
              <a:gd name="csY68" fmla="*/ 805543 h 4169229"/>
              <a:gd name="csX69" fmla="*/ 892629 w 2505040"/>
              <a:gd name="csY69" fmla="*/ 794657 h 4169229"/>
              <a:gd name="csX70" fmla="*/ 642258 w 2505040"/>
              <a:gd name="csY70" fmla="*/ 707572 h 4169229"/>
              <a:gd name="csX71" fmla="*/ 424543 w 2505040"/>
              <a:gd name="csY71" fmla="*/ 555172 h 4169229"/>
              <a:gd name="csX72" fmla="*/ 326572 w 2505040"/>
              <a:gd name="csY72" fmla="*/ 457200 h 4169229"/>
              <a:gd name="csX73" fmla="*/ 261258 w 2505040"/>
              <a:gd name="csY73" fmla="*/ 381000 h 4169229"/>
              <a:gd name="csX74" fmla="*/ 217715 w 2505040"/>
              <a:gd name="csY74" fmla="*/ 348343 h 4169229"/>
              <a:gd name="csX75" fmla="*/ 163286 w 2505040"/>
              <a:gd name="csY75" fmla="*/ 283029 h 4169229"/>
              <a:gd name="csX76" fmla="*/ 141515 w 2505040"/>
              <a:gd name="csY76" fmla="*/ 261257 h 4169229"/>
              <a:gd name="csX77" fmla="*/ 119743 w 2505040"/>
              <a:gd name="csY77" fmla="*/ 217715 h 4169229"/>
              <a:gd name="csX78" fmla="*/ 97972 w 2505040"/>
              <a:gd name="csY78" fmla="*/ 185057 h 4169229"/>
              <a:gd name="csX79" fmla="*/ 87086 w 2505040"/>
              <a:gd name="csY79" fmla="*/ 152400 h 4169229"/>
              <a:gd name="csX80" fmla="*/ 43543 w 2505040"/>
              <a:gd name="csY80" fmla="*/ 87086 h 4169229"/>
              <a:gd name="csX81" fmla="*/ 0 w 2505040"/>
              <a:gd name="csY81" fmla="*/ 0 h 4169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2505040" h="4169229" extrusionOk="0">
                <a:moveTo>
                  <a:pt x="0" y="4169229"/>
                </a:moveTo>
                <a:cubicBezTo>
                  <a:pt x="20044" y="4163625"/>
                  <a:pt x="33982" y="4166429"/>
                  <a:pt x="54429" y="4158343"/>
                </a:cubicBezTo>
                <a:cubicBezTo>
                  <a:pt x="89551" y="4148795"/>
                  <a:pt x="113484" y="4113483"/>
                  <a:pt x="152400" y="4093029"/>
                </a:cubicBezTo>
                <a:cubicBezTo>
                  <a:pt x="205172" y="4057050"/>
                  <a:pt x="236439" y="4024426"/>
                  <a:pt x="272143" y="3973286"/>
                </a:cubicBezTo>
                <a:cubicBezTo>
                  <a:pt x="301824" y="3928009"/>
                  <a:pt x="308510" y="3873090"/>
                  <a:pt x="359229" y="3831772"/>
                </a:cubicBezTo>
                <a:cubicBezTo>
                  <a:pt x="380798" y="3807664"/>
                  <a:pt x="401962" y="3785656"/>
                  <a:pt x="424543" y="3755572"/>
                </a:cubicBezTo>
                <a:cubicBezTo>
                  <a:pt x="571842" y="3565473"/>
                  <a:pt x="438605" y="3779190"/>
                  <a:pt x="478972" y="3624943"/>
                </a:cubicBezTo>
                <a:cubicBezTo>
                  <a:pt x="486607" y="3600809"/>
                  <a:pt x="501003" y="3586284"/>
                  <a:pt x="511629" y="3570515"/>
                </a:cubicBezTo>
                <a:cubicBezTo>
                  <a:pt x="550118" y="3385837"/>
                  <a:pt x="482794" y="3697040"/>
                  <a:pt x="544286" y="3167743"/>
                </a:cubicBezTo>
                <a:cubicBezTo>
                  <a:pt x="552059" y="3133674"/>
                  <a:pt x="588073" y="3037116"/>
                  <a:pt x="609600" y="3004457"/>
                </a:cubicBezTo>
                <a:cubicBezTo>
                  <a:pt x="624308" y="2979906"/>
                  <a:pt x="646596" y="2959943"/>
                  <a:pt x="664029" y="2939143"/>
                </a:cubicBezTo>
                <a:cubicBezTo>
                  <a:pt x="679432" y="2911497"/>
                  <a:pt x="683448" y="2884600"/>
                  <a:pt x="696686" y="2862943"/>
                </a:cubicBezTo>
                <a:cubicBezTo>
                  <a:pt x="726632" y="2810250"/>
                  <a:pt x="746723" y="2810819"/>
                  <a:pt x="783772" y="2764972"/>
                </a:cubicBezTo>
                <a:cubicBezTo>
                  <a:pt x="790408" y="2756452"/>
                  <a:pt x="799370" y="2740490"/>
                  <a:pt x="805543" y="2732315"/>
                </a:cubicBezTo>
                <a:cubicBezTo>
                  <a:pt x="859775" y="2671739"/>
                  <a:pt x="835240" y="2703022"/>
                  <a:pt x="892629" y="2656115"/>
                </a:cubicBezTo>
                <a:cubicBezTo>
                  <a:pt x="1090050" y="2473012"/>
                  <a:pt x="815364" y="2724581"/>
                  <a:pt x="968829" y="2590800"/>
                </a:cubicBezTo>
                <a:cubicBezTo>
                  <a:pt x="990821" y="2570459"/>
                  <a:pt x="1006530" y="2548057"/>
                  <a:pt x="1034143" y="2536372"/>
                </a:cubicBezTo>
                <a:cubicBezTo>
                  <a:pt x="1123207" y="2497248"/>
                  <a:pt x="1259402" y="2484518"/>
                  <a:pt x="1349829" y="2460172"/>
                </a:cubicBezTo>
                <a:cubicBezTo>
                  <a:pt x="1378882" y="2478328"/>
                  <a:pt x="1410630" y="2484152"/>
                  <a:pt x="1447800" y="2503715"/>
                </a:cubicBezTo>
                <a:cubicBezTo>
                  <a:pt x="1470207" y="2520299"/>
                  <a:pt x="1478515" y="2544357"/>
                  <a:pt x="1502229" y="2558143"/>
                </a:cubicBezTo>
                <a:cubicBezTo>
                  <a:pt x="1515029" y="2570450"/>
                  <a:pt x="1534418" y="2579516"/>
                  <a:pt x="1545772" y="2590800"/>
                </a:cubicBezTo>
                <a:cubicBezTo>
                  <a:pt x="1558101" y="2614056"/>
                  <a:pt x="1577477" y="2631417"/>
                  <a:pt x="1589315" y="2656115"/>
                </a:cubicBezTo>
                <a:cubicBezTo>
                  <a:pt x="1601922" y="2672793"/>
                  <a:pt x="1601424" y="2699763"/>
                  <a:pt x="1611086" y="2721429"/>
                </a:cubicBezTo>
                <a:cubicBezTo>
                  <a:pt x="1630241" y="2774293"/>
                  <a:pt x="1672066" y="2844046"/>
                  <a:pt x="1698172" y="2873829"/>
                </a:cubicBezTo>
                <a:cubicBezTo>
                  <a:pt x="1724888" y="2904999"/>
                  <a:pt x="1785258" y="2960916"/>
                  <a:pt x="1785258" y="2960915"/>
                </a:cubicBezTo>
                <a:cubicBezTo>
                  <a:pt x="1787541" y="3011488"/>
                  <a:pt x="1820985" y="3073870"/>
                  <a:pt x="1872343" y="3091543"/>
                </a:cubicBezTo>
                <a:cubicBezTo>
                  <a:pt x="1919110" y="3120362"/>
                  <a:pt x="1955246" y="3132629"/>
                  <a:pt x="2002972" y="3145972"/>
                </a:cubicBezTo>
                <a:cubicBezTo>
                  <a:pt x="2014040" y="3148906"/>
                  <a:pt x="2022604" y="3155037"/>
                  <a:pt x="2035629" y="3156857"/>
                </a:cubicBezTo>
                <a:cubicBezTo>
                  <a:pt x="2075668" y="3167137"/>
                  <a:pt x="2115699" y="3166177"/>
                  <a:pt x="2155372" y="3167743"/>
                </a:cubicBezTo>
                <a:cubicBezTo>
                  <a:pt x="2212158" y="3153342"/>
                  <a:pt x="2263128" y="3161463"/>
                  <a:pt x="2307772" y="3113315"/>
                </a:cubicBezTo>
                <a:cubicBezTo>
                  <a:pt x="2316025" y="3103646"/>
                  <a:pt x="2319697" y="3092738"/>
                  <a:pt x="2329543" y="3080657"/>
                </a:cubicBezTo>
                <a:cubicBezTo>
                  <a:pt x="2341668" y="3043381"/>
                  <a:pt x="2344432" y="3013871"/>
                  <a:pt x="2351315" y="2982686"/>
                </a:cubicBezTo>
                <a:cubicBezTo>
                  <a:pt x="2356125" y="2964774"/>
                  <a:pt x="2360757" y="2947200"/>
                  <a:pt x="2362200" y="2928257"/>
                </a:cubicBezTo>
                <a:cubicBezTo>
                  <a:pt x="2368310" y="2908771"/>
                  <a:pt x="2375038" y="2889690"/>
                  <a:pt x="2383972" y="2873829"/>
                </a:cubicBezTo>
                <a:cubicBezTo>
                  <a:pt x="2386119" y="2859015"/>
                  <a:pt x="2393135" y="2842190"/>
                  <a:pt x="2394858" y="2830286"/>
                </a:cubicBezTo>
                <a:cubicBezTo>
                  <a:pt x="2395804" y="2806544"/>
                  <a:pt x="2398423" y="2783322"/>
                  <a:pt x="2405743" y="2764972"/>
                </a:cubicBezTo>
                <a:cubicBezTo>
                  <a:pt x="2412364" y="2741623"/>
                  <a:pt x="2429067" y="2734471"/>
                  <a:pt x="2438400" y="2710543"/>
                </a:cubicBezTo>
                <a:cubicBezTo>
                  <a:pt x="2458486" y="2667861"/>
                  <a:pt x="2492829" y="2579915"/>
                  <a:pt x="2492829" y="2579915"/>
                </a:cubicBezTo>
                <a:cubicBezTo>
                  <a:pt x="2504935" y="2493831"/>
                  <a:pt x="2513462" y="2483531"/>
                  <a:pt x="2492829" y="2383972"/>
                </a:cubicBezTo>
                <a:cubicBezTo>
                  <a:pt x="2484128" y="2348034"/>
                  <a:pt x="2485403" y="2312892"/>
                  <a:pt x="2460172" y="2286000"/>
                </a:cubicBezTo>
                <a:cubicBezTo>
                  <a:pt x="2441402" y="2270707"/>
                  <a:pt x="2425403" y="2257493"/>
                  <a:pt x="2416629" y="2242457"/>
                </a:cubicBezTo>
                <a:cubicBezTo>
                  <a:pt x="2369277" y="2165458"/>
                  <a:pt x="2409603" y="2189559"/>
                  <a:pt x="2351315" y="2166257"/>
                </a:cubicBezTo>
                <a:cubicBezTo>
                  <a:pt x="2249983" y="2057595"/>
                  <a:pt x="2372379" y="2159642"/>
                  <a:pt x="2275115" y="2111829"/>
                </a:cubicBezTo>
                <a:cubicBezTo>
                  <a:pt x="2260375" y="2106036"/>
                  <a:pt x="2248384" y="2083503"/>
                  <a:pt x="2231572" y="2079172"/>
                </a:cubicBezTo>
                <a:cubicBezTo>
                  <a:pt x="2212696" y="2071147"/>
                  <a:pt x="2196690" y="2074986"/>
                  <a:pt x="2177143" y="2068286"/>
                </a:cubicBezTo>
                <a:cubicBezTo>
                  <a:pt x="2163595" y="2064018"/>
                  <a:pt x="2147565" y="2062578"/>
                  <a:pt x="2133600" y="2057400"/>
                </a:cubicBezTo>
                <a:cubicBezTo>
                  <a:pt x="2114548" y="2052323"/>
                  <a:pt x="2097141" y="2049281"/>
                  <a:pt x="2079172" y="2046515"/>
                </a:cubicBezTo>
                <a:cubicBezTo>
                  <a:pt x="2068270" y="2044753"/>
                  <a:pt x="2057389" y="2035517"/>
                  <a:pt x="2046515" y="2035629"/>
                </a:cubicBezTo>
                <a:cubicBezTo>
                  <a:pt x="1964121" y="2035874"/>
                  <a:pt x="1914889" y="2026181"/>
                  <a:pt x="1839686" y="2024743"/>
                </a:cubicBezTo>
                <a:cubicBezTo>
                  <a:pt x="1811876" y="2022195"/>
                  <a:pt x="1783574" y="2016936"/>
                  <a:pt x="1752600" y="2013857"/>
                </a:cubicBezTo>
                <a:cubicBezTo>
                  <a:pt x="1725648" y="2009436"/>
                  <a:pt x="1609991" y="1982954"/>
                  <a:pt x="1600200" y="1981200"/>
                </a:cubicBezTo>
                <a:cubicBezTo>
                  <a:pt x="1586161" y="1973169"/>
                  <a:pt x="1573751" y="1964019"/>
                  <a:pt x="1556658" y="1959429"/>
                </a:cubicBezTo>
                <a:cubicBezTo>
                  <a:pt x="1547902" y="1955609"/>
                  <a:pt x="1536119" y="1951785"/>
                  <a:pt x="1524000" y="1948543"/>
                </a:cubicBezTo>
                <a:cubicBezTo>
                  <a:pt x="1504038" y="1940099"/>
                  <a:pt x="1490271" y="1936738"/>
                  <a:pt x="1469572" y="1926772"/>
                </a:cubicBezTo>
                <a:cubicBezTo>
                  <a:pt x="1442042" y="1901843"/>
                  <a:pt x="1427785" y="1883381"/>
                  <a:pt x="1404258" y="1850572"/>
                </a:cubicBezTo>
                <a:cubicBezTo>
                  <a:pt x="1394184" y="1837623"/>
                  <a:pt x="1380554" y="1823169"/>
                  <a:pt x="1382486" y="1807029"/>
                </a:cubicBezTo>
                <a:cubicBezTo>
                  <a:pt x="1391016" y="1746659"/>
                  <a:pt x="1424936" y="1627304"/>
                  <a:pt x="1480458" y="1578429"/>
                </a:cubicBezTo>
                <a:cubicBezTo>
                  <a:pt x="1566332" y="1430272"/>
                  <a:pt x="1528675" y="1528118"/>
                  <a:pt x="1621972" y="1436915"/>
                </a:cubicBezTo>
                <a:cubicBezTo>
                  <a:pt x="1650686" y="1406936"/>
                  <a:pt x="1662058" y="1372573"/>
                  <a:pt x="1687286" y="1349829"/>
                </a:cubicBezTo>
                <a:cubicBezTo>
                  <a:pt x="1689492" y="1338555"/>
                  <a:pt x="1710716" y="1236818"/>
                  <a:pt x="1709058" y="1230086"/>
                </a:cubicBezTo>
                <a:cubicBezTo>
                  <a:pt x="1702321" y="1204524"/>
                  <a:pt x="1683632" y="1180507"/>
                  <a:pt x="1665515" y="1153886"/>
                </a:cubicBezTo>
                <a:cubicBezTo>
                  <a:pt x="1660680" y="1143007"/>
                  <a:pt x="1665441" y="1128889"/>
                  <a:pt x="1654629" y="1121229"/>
                </a:cubicBezTo>
                <a:cubicBezTo>
                  <a:pt x="1640508" y="1105523"/>
                  <a:pt x="1622391" y="1100909"/>
                  <a:pt x="1600200" y="1088572"/>
                </a:cubicBezTo>
                <a:cubicBezTo>
                  <a:pt x="1588378" y="1074432"/>
                  <a:pt x="1580690" y="1059031"/>
                  <a:pt x="1567543" y="1045029"/>
                </a:cubicBezTo>
                <a:cubicBezTo>
                  <a:pt x="1535390" y="1015577"/>
                  <a:pt x="1515645" y="997127"/>
                  <a:pt x="1491343" y="968829"/>
                </a:cubicBezTo>
                <a:cubicBezTo>
                  <a:pt x="1445914" y="932651"/>
                  <a:pt x="1426132" y="912492"/>
                  <a:pt x="1371600" y="892629"/>
                </a:cubicBezTo>
                <a:cubicBezTo>
                  <a:pt x="1344425" y="880766"/>
                  <a:pt x="1309461" y="871778"/>
                  <a:pt x="1284515" y="870857"/>
                </a:cubicBezTo>
                <a:cubicBezTo>
                  <a:pt x="1210895" y="870832"/>
                  <a:pt x="1155599" y="840776"/>
                  <a:pt x="1077686" y="827315"/>
                </a:cubicBezTo>
                <a:cubicBezTo>
                  <a:pt x="1035836" y="821344"/>
                  <a:pt x="1009081" y="806641"/>
                  <a:pt x="968829" y="805543"/>
                </a:cubicBezTo>
                <a:cubicBezTo>
                  <a:pt x="940373" y="801932"/>
                  <a:pt x="915556" y="801298"/>
                  <a:pt x="892629" y="794657"/>
                </a:cubicBezTo>
                <a:cubicBezTo>
                  <a:pt x="810238" y="782138"/>
                  <a:pt x="718139" y="774842"/>
                  <a:pt x="642258" y="707572"/>
                </a:cubicBezTo>
                <a:cubicBezTo>
                  <a:pt x="584289" y="685624"/>
                  <a:pt x="452839" y="589819"/>
                  <a:pt x="424543" y="555172"/>
                </a:cubicBezTo>
                <a:cubicBezTo>
                  <a:pt x="314495" y="418394"/>
                  <a:pt x="468021" y="599091"/>
                  <a:pt x="326572" y="457200"/>
                </a:cubicBezTo>
                <a:cubicBezTo>
                  <a:pt x="305980" y="439215"/>
                  <a:pt x="284806" y="403617"/>
                  <a:pt x="261258" y="381000"/>
                </a:cubicBezTo>
                <a:cubicBezTo>
                  <a:pt x="248290" y="367777"/>
                  <a:pt x="231188" y="360835"/>
                  <a:pt x="217715" y="348343"/>
                </a:cubicBezTo>
                <a:cubicBezTo>
                  <a:pt x="191660" y="328356"/>
                  <a:pt x="177743" y="299862"/>
                  <a:pt x="163286" y="283029"/>
                </a:cubicBezTo>
                <a:cubicBezTo>
                  <a:pt x="156653" y="275086"/>
                  <a:pt x="147323" y="270305"/>
                  <a:pt x="141515" y="261257"/>
                </a:cubicBezTo>
                <a:cubicBezTo>
                  <a:pt x="131719" y="247937"/>
                  <a:pt x="125560" y="230582"/>
                  <a:pt x="119743" y="217715"/>
                </a:cubicBezTo>
                <a:cubicBezTo>
                  <a:pt x="111409" y="206131"/>
                  <a:pt x="104403" y="197307"/>
                  <a:pt x="97972" y="185057"/>
                </a:cubicBezTo>
                <a:cubicBezTo>
                  <a:pt x="92172" y="175576"/>
                  <a:pt x="92936" y="162112"/>
                  <a:pt x="87086" y="152400"/>
                </a:cubicBezTo>
                <a:cubicBezTo>
                  <a:pt x="76114" y="126530"/>
                  <a:pt x="51408" y="108505"/>
                  <a:pt x="43543" y="87086"/>
                </a:cubicBezTo>
                <a:cubicBezTo>
                  <a:pt x="-20217" y="-53093"/>
                  <a:pt x="56695" y="115894"/>
                  <a:pt x="0" y="0"/>
                </a:cubicBezTo>
              </a:path>
            </a:pathLst>
          </a:custGeom>
          <a:noFill/>
          <a:ln w="38100">
            <a:solidFill>
              <a:srgbClr val="FFC000"/>
            </a:solidFill>
            <a:prstDash val="dash"/>
            <a:headEnd type="none" w="med" len="med"/>
            <a:tailEnd type="triangle" w="med" len="med"/>
            <a:extLst>
              <a:ext uri="{C807C97D-BFC1-408E-A445-0C87EB9F89A2}">
                <ask:lineSketchStyleProps xmlns:ask="http://schemas.microsoft.com/office/drawing/2018/sketchyshapes" sd="754788231">
                  <a:custGeom>
                    <a:avLst/>
                    <a:gdLst>
                      <a:gd name="connsiteX0" fmla="*/ 0 w 2505040"/>
                      <a:gd name="connsiteY0" fmla="*/ 4169229 h 4169229"/>
                      <a:gd name="connsiteX1" fmla="*/ 54429 w 2505040"/>
                      <a:gd name="connsiteY1" fmla="*/ 4158343 h 4169229"/>
                      <a:gd name="connsiteX2" fmla="*/ 152400 w 2505040"/>
                      <a:gd name="connsiteY2" fmla="*/ 4093029 h 4169229"/>
                      <a:gd name="connsiteX3" fmla="*/ 272143 w 2505040"/>
                      <a:gd name="connsiteY3" fmla="*/ 3973286 h 4169229"/>
                      <a:gd name="connsiteX4" fmla="*/ 359229 w 2505040"/>
                      <a:gd name="connsiteY4" fmla="*/ 3831772 h 4169229"/>
                      <a:gd name="connsiteX5" fmla="*/ 424543 w 2505040"/>
                      <a:gd name="connsiteY5" fmla="*/ 3755572 h 4169229"/>
                      <a:gd name="connsiteX6" fmla="*/ 478972 w 2505040"/>
                      <a:gd name="connsiteY6" fmla="*/ 3624943 h 4169229"/>
                      <a:gd name="connsiteX7" fmla="*/ 511629 w 2505040"/>
                      <a:gd name="connsiteY7" fmla="*/ 3570515 h 4169229"/>
                      <a:gd name="connsiteX8" fmla="*/ 544286 w 2505040"/>
                      <a:gd name="connsiteY8" fmla="*/ 3167743 h 4169229"/>
                      <a:gd name="connsiteX9" fmla="*/ 609600 w 2505040"/>
                      <a:gd name="connsiteY9" fmla="*/ 3004457 h 4169229"/>
                      <a:gd name="connsiteX10" fmla="*/ 664029 w 2505040"/>
                      <a:gd name="connsiteY10" fmla="*/ 2939143 h 4169229"/>
                      <a:gd name="connsiteX11" fmla="*/ 696686 w 2505040"/>
                      <a:gd name="connsiteY11" fmla="*/ 2862943 h 4169229"/>
                      <a:gd name="connsiteX12" fmla="*/ 783772 w 2505040"/>
                      <a:gd name="connsiteY12" fmla="*/ 2764972 h 4169229"/>
                      <a:gd name="connsiteX13" fmla="*/ 805543 w 2505040"/>
                      <a:gd name="connsiteY13" fmla="*/ 2732315 h 4169229"/>
                      <a:gd name="connsiteX14" fmla="*/ 892629 w 2505040"/>
                      <a:gd name="connsiteY14" fmla="*/ 2656115 h 4169229"/>
                      <a:gd name="connsiteX15" fmla="*/ 968829 w 2505040"/>
                      <a:gd name="connsiteY15" fmla="*/ 2590800 h 4169229"/>
                      <a:gd name="connsiteX16" fmla="*/ 1034143 w 2505040"/>
                      <a:gd name="connsiteY16" fmla="*/ 2536372 h 4169229"/>
                      <a:gd name="connsiteX17" fmla="*/ 1349829 w 2505040"/>
                      <a:gd name="connsiteY17" fmla="*/ 2460172 h 4169229"/>
                      <a:gd name="connsiteX18" fmla="*/ 1447800 w 2505040"/>
                      <a:gd name="connsiteY18" fmla="*/ 2503715 h 4169229"/>
                      <a:gd name="connsiteX19" fmla="*/ 1502229 w 2505040"/>
                      <a:gd name="connsiteY19" fmla="*/ 2558143 h 4169229"/>
                      <a:gd name="connsiteX20" fmla="*/ 1545772 w 2505040"/>
                      <a:gd name="connsiteY20" fmla="*/ 2590800 h 4169229"/>
                      <a:gd name="connsiteX21" fmla="*/ 1589315 w 2505040"/>
                      <a:gd name="connsiteY21" fmla="*/ 2656115 h 4169229"/>
                      <a:gd name="connsiteX22" fmla="*/ 1611086 w 2505040"/>
                      <a:gd name="connsiteY22" fmla="*/ 2721429 h 4169229"/>
                      <a:gd name="connsiteX23" fmla="*/ 1698172 w 2505040"/>
                      <a:gd name="connsiteY23" fmla="*/ 2873829 h 4169229"/>
                      <a:gd name="connsiteX24" fmla="*/ 1785258 w 2505040"/>
                      <a:gd name="connsiteY24" fmla="*/ 2960915 h 4169229"/>
                      <a:gd name="connsiteX25" fmla="*/ 1872343 w 2505040"/>
                      <a:gd name="connsiteY25" fmla="*/ 3091543 h 4169229"/>
                      <a:gd name="connsiteX26" fmla="*/ 2002972 w 2505040"/>
                      <a:gd name="connsiteY26" fmla="*/ 3145972 h 4169229"/>
                      <a:gd name="connsiteX27" fmla="*/ 2035629 w 2505040"/>
                      <a:gd name="connsiteY27" fmla="*/ 3156857 h 4169229"/>
                      <a:gd name="connsiteX28" fmla="*/ 2155372 w 2505040"/>
                      <a:gd name="connsiteY28" fmla="*/ 3167743 h 4169229"/>
                      <a:gd name="connsiteX29" fmla="*/ 2307772 w 2505040"/>
                      <a:gd name="connsiteY29" fmla="*/ 3113315 h 4169229"/>
                      <a:gd name="connsiteX30" fmla="*/ 2329543 w 2505040"/>
                      <a:gd name="connsiteY30" fmla="*/ 3080657 h 4169229"/>
                      <a:gd name="connsiteX31" fmla="*/ 2351315 w 2505040"/>
                      <a:gd name="connsiteY31" fmla="*/ 2982686 h 4169229"/>
                      <a:gd name="connsiteX32" fmla="*/ 2362200 w 2505040"/>
                      <a:gd name="connsiteY32" fmla="*/ 2928257 h 4169229"/>
                      <a:gd name="connsiteX33" fmla="*/ 2383972 w 2505040"/>
                      <a:gd name="connsiteY33" fmla="*/ 2873829 h 4169229"/>
                      <a:gd name="connsiteX34" fmla="*/ 2394858 w 2505040"/>
                      <a:gd name="connsiteY34" fmla="*/ 2830286 h 4169229"/>
                      <a:gd name="connsiteX35" fmla="*/ 2405743 w 2505040"/>
                      <a:gd name="connsiteY35" fmla="*/ 2764972 h 4169229"/>
                      <a:gd name="connsiteX36" fmla="*/ 2438400 w 2505040"/>
                      <a:gd name="connsiteY36" fmla="*/ 2710543 h 4169229"/>
                      <a:gd name="connsiteX37" fmla="*/ 2492829 w 2505040"/>
                      <a:gd name="connsiteY37" fmla="*/ 2579915 h 4169229"/>
                      <a:gd name="connsiteX38" fmla="*/ 2492829 w 2505040"/>
                      <a:gd name="connsiteY38" fmla="*/ 2383972 h 4169229"/>
                      <a:gd name="connsiteX39" fmla="*/ 2460172 w 2505040"/>
                      <a:gd name="connsiteY39" fmla="*/ 2286000 h 4169229"/>
                      <a:gd name="connsiteX40" fmla="*/ 2416629 w 2505040"/>
                      <a:gd name="connsiteY40" fmla="*/ 2242457 h 4169229"/>
                      <a:gd name="connsiteX41" fmla="*/ 2351315 w 2505040"/>
                      <a:gd name="connsiteY41" fmla="*/ 2166257 h 4169229"/>
                      <a:gd name="connsiteX42" fmla="*/ 2275115 w 2505040"/>
                      <a:gd name="connsiteY42" fmla="*/ 2111829 h 4169229"/>
                      <a:gd name="connsiteX43" fmla="*/ 2231572 w 2505040"/>
                      <a:gd name="connsiteY43" fmla="*/ 2079172 h 4169229"/>
                      <a:gd name="connsiteX44" fmla="*/ 2177143 w 2505040"/>
                      <a:gd name="connsiteY44" fmla="*/ 2068286 h 4169229"/>
                      <a:gd name="connsiteX45" fmla="*/ 2133600 w 2505040"/>
                      <a:gd name="connsiteY45" fmla="*/ 2057400 h 4169229"/>
                      <a:gd name="connsiteX46" fmla="*/ 2079172 w 2505040"/>
                      <a:gd name="connsiteY46" fmla="*/ 2046515 h 4169229"/>
                      <a:gd name="connsiteX47" fmla="*/ 2046515 w 2505040"/>
                      <a:gd name="connsiteY47" fmla="*/ 2035629 h 4169229"/>
                      <a:gd name="connsiteX48" fmla="*/ 1839686 w 2505040"/>
                      <a:gd name="connsiteY48" fmla="*/ 2024743 h 4169229"/>
                      <a:gd name="connsiteX49" fmla="*/ 1752600 w 2505040"/>
                      <a:gd name="connsiteY49" fmla="*/ 2013857 h 4169229"/>
                      <a:gd name="connsiteX50" fmla="*/ 1600200 w 2505040"/>
                      <a:gd name="connsiteY50" fmla="*/ 1981200 h 4169229"/>
                      <a:gd name="connsiteX51" fmla="*/ 1556658 w 2505040"/>
                      <a:gd name="connsiteY51" fmla="*/ 1959429 h 4169229"/>
                      <a:gd name="connsiteX52" fmla="*/ 1524000 w 2505040"/>
                      <a:gd name="connsiteY52" fmla="*/ 1948543 h 4169229"/>
                      <a:gd name="connsiteX53" fmla="*/ 1469572 w 2505040"/>
                      <a:gd name="connsiteY53" fmla="*/ 1926772 h 4169229"/>
                      <a:gd name="connsiteX54" fmla="*/ 1404258 w 2505040"/>
                      <a:gd name="connsiteY54" fmla="*/ 1850572 h 4169229"/>
                      <a:gd name="connsiteX55" fmla="*/ 1382486 w 2505040"/>
                      <a:gd name="connsiteY55" fmla="*/ 1807029 h 4169229"/>
                      <a:gd name="connsiteX56" fmla="*/ 1480458 w 2505040"/>
                      <a:gd name="connsiteY56" fmla="*/ 1578429 h 4169229"/>
                      <a:gd name="connsiteX57" fmla="*/ 1621972 w 2505040"/>
                      <a:gd name="connsiteY57" fmla="*/ 1436915 h 4169229"/>
                      <a:gd name="connsiteX58" fmla="*/ 1687286 w 2505040"/>
                      <a:gd name="connsiteY58" fmla="*/ 1349829 h 4169229"/>
                      <a:gd name="connsiteX59" fmla="*/ 1709058 w 2505040"/>
                      <a:gd name="connsiteY59" fmla="*/ 1230086 h 4169229"/>
                      <a:gd name="connsiteX60" fmla="*/ 1665515 w 2505040"/>
                      <a:gd name="connsiteY60" fmla="*/ 1153886 h 4169229"/>
                      <a:gd name="connsiteX61" fmla="*/ 1654629 w 2505040"/>
                      <a:gd name="connsiteY61" fmla="*/ 1121229 h 4169229"/>
                      <a:gd name="connsiteX62" fmla="*/ 1600200 w 2505040"/>
                      <a:gd name="connsiteY62" fmla="*/ 1088572 h 4169229"/>
                      <a:gd name="connsiteX63" fmla="*/ 1567543 w 2505040"/>
                      <a:gd name="connsiteY63" fmla="*/ 1045029 h 4169229"/>
                      <a:gd name="connsiteX64" fmla="*/ 1491343 w 2505040"/>
                      <a:gd name="connsiteY64" fmla="*/ 968829 h 4169229"/>
                      <a:gd name="connsiteX65" fmla="*/ 1371600 w 2505040"/>
                      <a:gd name="connsiteY65" fmla="*/ 892629 h 4169229"/>
                      <a:gd name="connsiteX66" fmla="*/ 1284515 w 2505040"/>
                      <a:gd name="connsiteY66" fmla="*/ 870857 h 4169229"/>
                      <a:gd name="connsiteX67" fmla="*/ 1077686 w 2505040"/>
                      <a:gd name="connsiteY67" fmla="*/ 827315 h 4169229"/>
                      <a:gd name="connsiteX68" fmla="*/ 968829 w 2505040"/>
                      <a:gd name="connsiteY68" fmla="*/ 805543 h 4169229"/>
                      <a:gd name="connsiteX69" fmla="*/ 892629 w 2505040"/>
                      <a:gd name="connsiteY69" fmla="*/ 794657 h 4169229"/>
                      <a:gd name="connsiteX70" fmla="*/ 642258 w 2505040"/>
                      <a:gd name="connsiteY70" fmla="*/ 707572 h 4169229"/>
                      <a:gd name="connsiteX71" fmla="*/ 424543 w 2505040"/>
                      <a:gd name="connsiteY71" fmla="*/ 555172 h 4169229"/>
                      <a:gd name="connsiteX72" fmla="*/ 326572 w 2505040"/>
                      <a:gd name="connsiteY72" fmla="*/ 457200 h 4169229"/>
                      <a:gd name="connsiteX73" fmla="*/ 261258 w 2505040"/>
                      <a:gd name="connsiteY73" fmla="*/ 381000 h 4169229"/>
                      <a:gd name="connsiteX74" fmla="*/ 217715 w 2505040"/>
                      <a:gd name="connsiteY74" fmla="*/ 348343 h 4169229"/>
                      <a:gd name="connsiteX75" fmla="*/ 163286 w 2505040"/>
                      <a:gd name="connsiteY75" fmla="*/ 283029 h 4169229"/>
                      <a:gd name="connsiteX76" fmla="*/ 141515 w 2505040"/>
                      <a:gd name="connsiteY76" fmla="*/ 261257 h 4169229"/>
                      <a:gd name="connsiteX77" fmla="*/ 119743 w 2505040"/>
                      <a:gd name="connsiteY77" fmla="*/ 217715 h 4169229"/>
                      <a:gd name="connsiteX78" fmla="*/ 97972 w 2505040"/>
                      <a:gd name="connsiteY78" fmla="*/ 185057 h 4169229"/>
                      <a:gd name="connsiteX79" fmla="*/ 87086 w 2505040"/>
                      <a:gd name="connsiteY79" fmla="*/ 152400 h 4169229"/>
                      <a:gd name="connsiteX80" fmla="*/ 43543 w 2505040"/>
                      <a:gd name="connsiteY80" fmla="*/ 87086 h 4169229"/>
                      <a:gd name="connsiteX81" fmla="*/ 0 w 2505040"/>
                      <a:gd name="connsiteY81" fmla="*/ 0 h 416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505040" h="4169229">
                        <a:moveTo>
                          <a:pt x="0" y="4169229"/>
                        </a:moveTo>
                        <a:cubicBezTo>
                          <a:pt x="18143" y="4165600"/>
                          <a:pt x="37880" y="4166617"/>
                          <a:pt x="54429" y="4158343"/>
                        </a:cubicBezTo>
                        <a:cubicBezTo>
                          <a:pt x="89534" y="4140790"/>
                          <a:pt x="120462" y="4115842"/>
                          <a:pt x="152400" y="4093029"/>
                        </a:cubicBezTo>
                        <a:cubicBezTo>
                          <a:pt x="202803" y="4057027"/>
                          <a:pt x="235118" y="4026179"/>
                          <a:pt x="272143" y="3973286"/>
                        </a:cubicBezTo>
                        <a:cubicBezTo>
                          <a:pt x="303906" y="3927911"/>
                          <a:pt x="320065" y="3870938"/>
                          <a:pt x="359229" y="3831772"/>
                        </a:cubicBezTo>
                        <a:cubicBezTo>
                          <a:pt x="384187" y="3806813"/>
                          <a:pt x="404565" y="3788037"/>
                          <a:pt x="424543" y="3755572"/>
                        </a:cubicBezTo>
                        <a:cubicBezTo>
                          <a:pt x="558567" y="3537784"/>
                          <a:pt x="421589" y="3754054"/>
                          <a:pt x="478972" y="3624943"/>
                        </a:cubicBezTo>
                        <a:cubicBezTo>
                          <a:pt x="487565" y="3605609"/>
                          <a:pt x="500743" y="3588658"/>
                          <a:pt x="511629" y="3570515"/>
                        </a:cubicBezTo>
                        <a:cubicBezTo>
                          <a:pt x="556817" y="3389767"/>
                          <a:pt x="479866" y="3708878"/>
                          <a:pt x="544286" y="3167743"/>
                        </a:cubicBezTo>
                        <a:cubicBezTo>
                          <a:pt x="548134" y="3135418"/>
                          <a:pt x="587363" y="3037813"/>
                          <a:pt x="609600" y="3004457"/>
                        </a:cubicBezTo>
                        <a:cubicBezTo>
                          <a:pt x="625320" y="2980877"/>
                          <a:pt x="649176" y="2963279"/>
                          <a:pt x="664029" y="2939143"/>
                        </a:cubicBezTo>
                        <a:cubicBezTo>
                          <a:pt x="678512" y="2915608"/>
                          <a:pt x="682762" y="2886813"/>
                          <a:pt x="696686" y="2862943"/>
                        </a:cubicBezTo>
                        <a:cubicBezTo>
                          <a:pt x="725922" y="2812824"/>
                          <a:pt x="747768" y="2806977"/>
                          <a:pt x="783772" y="2764972"/>
                        </a:cubicBezTo>
                        <a:cubicBezTo>
                          <a:pt x="792286" y="2755039"/>
                          <a:pt x="797029" y="2742248"/>
                          <a:pt x="805543" y="2732315"/>
                        </a:cubicBezTo>
                        <a:cubicBezTo>
                          <a:pt x="858777" y="2670208"/>
                          <a:pt x="835438" y="2706157"/>
                          <a:pt x="892629" y="2656115"/>
                        </a:cubicBezTo>
                        <a:cubicBezTo>
                          <a:pt x="1102479" y="2472497"/>
                          <a:pt x="818989" y="2707342"/>
                          <a:pt x="968829" y="2590800"/>
                        </a:cubicBezTo>
                        <a:cubicBezTo>
                          <a:pt x="991199" y="2573401"/>
                          <a:pt x="1007830" y="2546897"/>
                          <a:pt x="1034143" y="2536372"/>
                        </a:cubicBezTo>
                        <a:cubicBezTo>
                          <a:pt x="1110763" y="2505724"/>
                          <a:pt x="1257228" y="2478692"/>
                          <a:pt x="1349829" y="2460172"/>
                        </a:cubicBezTo>
                        <a:cubicBezTo>
                          <a:pt x="1382486" y="2474686"/>
                          <a:pt x="1417739" y="2484390"/>
                          <a:pt x="1447800" y="2503715"/>
                        </a:cubicBezTo>
                        <a:cubicBezTo>
                          <a:pt x="1469383" y="2517590"/>
                          <a:pt x="1483052" y="2541097"/>
                          <a:pt x="1502229" y="2558143"/>
                        </a:cubicBezTo>
                        <a:cubicBezTo>
                          <a:pt x="1515789" y="2570196"/>
                          <a:pt x="1531258" y="2579914"/>
                          <a:pt x="1545772" y="2590800"/>
                        </a:cubicBezTo>
                        <a:cubicBezTo>
                          <a:pt x="1560286" y="2612572"/>
                          <a:pt x="1577613" y="2632711"/>
                          <a:pt x="1589315" y="2656115"/>
                        </a:cubicBezTo>
                        <a:cubicBezTo>
                          <a:pt x="1599578" y="2676641"/>
                          <a:pt x="1602046" y="2700336"/>
                          <a:pt x="1611086" y="2721429"/>
                        </a:cubicBezTo>
                        <a:cubicBezTo>
                          <a:pt x="1628736" y="2762612"/>
                          <a:pt x="1666936" y="2837387"/>
                          <a:pt x="1698172" y="2873829"/>
                        </a:cubicBezTo>
                        <a:cubicBezTo>
                          <a:pt x="1724889" y="2904999"/>
                          <a:pt x="1785258" y="2960915"/>
                          <a:pt x="1785258" y="2960915"/>
                        </a:cubicBezTo>
                        <a:cubicBezTo>
                          <a:pt x="1801459" y="3009521"/>
                          <a:pt x="1817100" y="3068525"/>
                          <a:pt x="1872343" y="3091543"/>
                        </a:cubicBezTo>
                        <a:cubicBezTo>
                          <a:pt x="1915886" y="3109686"/>
                          <a:pt x="1958221" y="3131056"/>
                          <a:pt x="2002972" y="3145972"/>
                        </a:cubicBezTo>
                        <a:cubicBezTo>
                          <a:pt x="2013858" y="3149600"/>
                          <a:pt x="2024270" y="3155234"/>
                          <a:pt x="2035629" y="3156857"/>
                        </a:cubicBezTo>
                        <a:cubicBezTo>
                          <a:pt x="2075305" y="3162525"/>
                          <a:pt x="2115458" y="3164114"/>
                          <a:pt x="2155372" y="3167743"/>
                        </a:cubicBezTo>
                        <a:cubicBezTo>
                          <a:pt x="2220772" y="3153210"/>
                          <a:pt x="2258320" y="3155703"/>
                          <a:pt x="2307772" y="3113315"/>
                        </a:cubicBezTo>
                        <a:cubicBezTo>
                          <a:pt x="2317705" y="3104801"/>
                          <a:pt x="2322286" y="3091543"/>
                          <a:pt x="2329543" y="3080657"/>
                        </a:cubicBezTo>
                        <a:cubicBezTo>
                          <a:pt x="2336800" y="3048000"/>
                          <a:pt x="2344306" y="3015397"/>
                          <a:pt x="2351315" y="2982686"/>
                        </a:cubicBezTo>
                        <a:cubicBezTo>
                          <a:pt x="2355192" y="2964594"/>
                          <a:pt x="2356883" y="2945979"/>
                          <a:pt x="2362200" y="2928257"/>
                        </a:cubicBezTo>
                        <a:cubicBezTo>
                          <a:pt x="2367815" y="2909541"/>
                          <a:pt x="2377793" y="2892367"/>
                          <a:pt x="2383972" y="2873829"/>
                        </a:cubicBezTo>
                        <a:cubicBezTo>
                          <a:pt x="2388703" y="2859636"/>
                          <a:pt x="2391924" y="2844957"/>
                          <a:pt x="2394858" y="2830286"/>
                        </a:cubicBezTo>
                        <a:cubicBezTo>
                          <a:pt x="2399187" y="2808643"/>
                          <a:pt x="2398200" y="2785715"/>
                          <a:pt x="2405743" y="2764972"/>
                        </a:cubicBezTo>
                        <a:cubicBezTo>
                          <a:pt x="2412974" y="2745088"/>
                          <a:pt x="2429391" y="2729687"/>
                          <a:pt x="2438400" y="2710543"/>
                        </a:cubicBezTo>
                        <a:cubicBezTo>
                          <a:pt x="2458485" y="2667862"/>
                          <a:pt x="2492829" y="2579915"/>
                          <a:pt x="2492829" y="2579915"/>
                        </a:cubicBezTo>
                        <a:cubicBezTo>
                          <a:pt x="2505155" y="2493634"/>
                          <a:pt x="2512642" y="2483039"/>
                          <a:pt x="2492829" y="2383972"/>
                        </a:cubicBezTo>
                        <a:cubicBezTo>
                          <a:pt x="2486078" y="2350217"/>
                          <a:pt x="2484513" y="2310341"/>
                          <a:pt x="2460172" y="2286000"/>
                        </a:cubicBezTo>
                        <a:cubicBezTo>
                          <a:pt x="2445658" y="2271486"/>
                          <a:pt x="2428400" y="2259273"/>
                          <a:pt x="2416629" y="2242457"/>
                        </a:cubicBezTo>
                        <a:cubicBezTo>
                          <a:pt x="2359124" y="2160308"/>
                          <a:pt x="2416358" y="2187939"/>
                          <a:pt x="2351315" y="2166257"/>
                        </a:cubicBezTo>
                        <a:cubicBezTo>
                          <a:pt x="2247850" y="2062795"/>
                          <a:pt x="2356206" y="2158167"/>
                          <a:pt x="2275115" y="2111829"/>
                        </a:cubicBezTo>
                        <a:cubicBezTo>
                          <a:pt x="2259363" y="2102828"/>
                          <a:pt x="2248151" y="2086541"/>
                          <a:pt x="2231572" y="2079172"/>
                        </a:cubicBezTo>
                        <a:cubicBezTo>
                          <a:pt x="2214664" y="2071658"/>
                          <a:pt x="2195205" y="2072300"/>
                          <a:pt x="2177143" y="2068286"/>
                        </a:cubicBezTo>
                        <a:cubicBezTo>
                          <a:pt x="2162538" y="2065040"/>
                          <a:pt x="2148205" y="2060645"/>
                          <a:pt x="2133600" y="2057400"/>
                        </a:cubicBezTo>
                        <a:cubicBezTo>
                          <a:pt x="2115539" y="2053386"/>
                          <a:pt x="2097122" y="2051002"/>
                          <a:pt x="2079172" y="2046515"/>
                        </a:cubicBezTo>
                        <a:cubicBezTo>
                          <a:pt x="2068040" y="2043732"/>
                          <a:pt x="2057942" y="2036668"/>
                          <a:pt x="2046515" y="2035629"/>
                        </a:cubicBezTo>
                        <a:cubicBezTo>
                          <a:pt x="1977760" y="2029378"/>
                          <a:pt x="1908629" y="2028372"/>
                          <a:pt x="1839686" y="2024743"/>
                        </a:cubicBezTo>
                        <a:cubicBezTo>
                          <a:pt x="1810657" y="2021114"/>
                          <a:pt x="1781514" y="2018305"/>
                          <a:pt x="1752600" y="2013857"/>
                        </a:cubicBezTo>
                        <a:cubicBezTo>
                          <a:pt x="1724233" y="2009493"/>
                          <a:pt x="1609797" y="1983333"/>
                          <a:pt x="1600200" y="1981200"/>
                        </a:cubicBezTo>
                        <a:cubicBezTo>
                          <a:pt x="1585686" y="1973943"/>
                          <a:pt x="1571573" y="1965821"/>
                          <a:pt x="1556658" y="1959429"/>
                        </a:cubicBezTo>
                        <a:cubicBezTo>
                          <a:pt x="1546111" y="1954909"/>
                          <a:pt x="1534744" y="1952572"/>
                          <a:pt x="1524000" y="1948543"/>
                        </a:cubicBezTo>
                        <a:cubicBezTo>
                          <a:pt x="1505704" y="1941682"/>
                          <a:pt x="1487715" y="1934029"/>
                          <a:pt x="1469572" y="1926772"/>
                        </a:cubicBezTo>
                        <a:cubicBezTo>
                          <a:pt x="1447801" y="1901372"/>
                          <a:pt x="1423935" y="1877627"/>
                          <a:pt x="1404258" y="1850572"/>
                        </a:cubicBezTo>
                        <a:cubicBezTo>
                          <a:pt x="1394713" y="1837448"/>
                          <a:pt x="1379818" y="1823036"/>
                          <a:pt x="1382486" y="1807029"/>
                        </a:cubicBezTo>
                        <a:cubicBezTo>
                          <a:pt x="1392182" y="1748853"/>
                          <a:pt x="1439748" y="1635423"/>
                          <a:pt x="1480458" y="1578429"/>
                        </a:cubicBezTo>
                        <a:cubicBezTo>
                          <a:pt x="1573767" y="1447797"/>
                          <a:pt x="1514149" y="1553033"/>
                          <a:pt x="1621972" y="1436915"/>
                        </a:cubicBezTo>
                        <a:cubicBezTo>
                          <a:pt x="1646663" y="1410325"/>
                          <a:pt x="1665515" y="1378858"/>
                          <a:pt x="1687286" y="1349829"/>
                        </a:cubicBezTo>
                        <a:cubicBezTo>
                          <a:pt x="1689574" y="1338387"/>
                          <a:pt x="1710550" y="1236552"/>
                          <a:pt x="1709058" y="1230086"/>
                        </a:cubicBezTo>
                        <a:cubicBezTo>
                          <a:pt x="1702480" y="1201581"/>
                          <a:pt x="1678598" y="1180052"/>
                          <a:pt x="1665515" y="1153886"/>
                        </a:cubicBezTo>
                        <a:cubicBezTo>
                          <a:pt x="1660383" y="1143623"/>
                          <a:pt x="1662743" y="1129343"/>
                          <a:pt x="1654629" y="1121229"/>
                        </a:cubicBezTo>
                        <a:cubicBezTo>
                          <a:pt x="1639668" y="1106268"/>
                          <a:pt x="1618343" y="1099458"/>
                          <a:pt x="1600200" y="1088572"/>
                        </a:cubicBezTo>
                        <a:cubicBezTo>
                          <a:pt x="1589314" y="1074058"/>
                          <a:pt x="1579747" y="1058454"/>
                          <a:pt x="1567543" y="1045029"/>
                        </a:cubicBezTo>
                        <a:cubicBezTo>
                          <a:pt x="1543380" y="1018450"/>
                          <a:pt x="1519392" y="991269"/>
                          <a:pt x="1491343" y="968829"/>
                        </a:cubicBezTo>
                        <a:cubicBezTo>
                          <a:pt x="1444415" y="931286"/>
                          <a:pt x="1429926" y="913460"/>
                          <a:pt x="1371600" y="892629"/>
                        </a:cubicBezTo>
                        <a:cubicBezTo>
                          <a:pt x="1343421" y="882565"/>
                          <a:pt x="1313724" y="877348"/>
                          <a:pt x="1284515" y="870857"/>
                        </a:cubicBezTo>
                        <a:cubicBezTo>
                          <a:pt x="1215739" y="855573"/>
                          <a:pt x="1146679" y="841589"/>
                          <a:pt x="1077686" y="827315"/>
                        </a:cubicBezTo>
                        <a:cubicBezTo>
                          <a:pt x="1041449" y="819818"/>
                          <a:pt x="1005461" y="810776"/>
                          <a:pt x="968829" y="805543"/>
                        </a:cubicBezTo>
                        <a:cubicBezTo>
                          <a:pt x="943429" y="801914"/>
                          <a:pt x="917847" y="799385"/>
                          <a:pt x="892629" y="794657"/>
                        </a:cubicBezTo>
                        <a:cubicBezTo>
                          <a:pt x="802536" y="777765"/>
                          <a:pt x="723257" y="758197"/>
                          <a:pt x="642258" y="707572"/>
                        </a:cubicBezTo>
                        <a:cubicBezTo>
                          <a:pt x="588523" y="673987"/>
                          <a:pt x="456144" y="594673"/>
                          <a:pt x="424543" y="555172"/>
                        </a:cubicBezTo>
                        <a:cubicBezTo>
                          <a:pt x="308429" y="410028"/>
                          <a:pt x="457199" y="587828"/>
                          <a:pt x="326572" y="457200"/>
                        </a:cubicBezTo>
                        <a:cubicBezTo>
                          <a:pt x="302917" y="433545"/>
                          <a:pt x="284913" y="404655"/>
                          <a:pt x="261258" y="381000"/>
                        </a:cubicBezTo>
                        <a:cubicBezTo>
                          <a:pt x="248429" y="368171"/>
                          <a:pt x="230544" y="361172"/>
                          <a:pt x="217715" y="348343"/>
                        </a:cubicBezTo>
                        <a:cubicBezTo>
                          <a:pt x="197675" y="328304"/>
                          <a:pt x="181948" y="304357"/>
                          <a:pt x="163286" y="283029"/>
                        </a:cubicBezTo>
                        <a:cubicBezTo>
                          <a:pt x="156528" y="275305"/>
                          <a:pt x="147208" y="269796"/>
                          <a:pt x="141515" y="261257"/>
                        </a:cubicBezTo>
                        <a:cubicBezTo>
                          <a:pt x="132514" y="247755"/>
                          <a:pt x="127794" y="231804"/>
                          <a:pt x="119743" y="217715"/>
                        </a:cubicBezTo>
                        <a:cubicBezTo>
                          <a:pt x="113252" y="206356"/>
                          <a:pt x="103823" y="196759"/>
                          <a:pt x="97972" y="185057"/>
                        </a:cubicBezTo>
                        <a:cubicBezTo>
                          <a:pt x="92840" y="174794"/>
                          <a:pt x="92659" y="162431"/>
                          <a:pt x="87086" y="152400"/>
                        </a:cubicBezTo>
                        <a:cubicBezTo>
                          <a:pt x="74379" y="129527"/>
                          <a:pt x="56073" y="110057"/>
                          <a:pt x="43543" y="87086"/>
                        </a:cubicBezTo>
                        <a:cubicBezTo>
                          <a:pt x="-36342" y="-59371"/>
                          <a:pt x="68268" y="102398"/>
                          <a:pt x="0" y="0"/>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 coins arrondis 32">
            <a:extLst>
              <a:ext uri="{FF2B5EF4-FFF2-40B4-BE49-F238E27FC236}">
                <a16:creationId xmlns:a16="http://schemas.microsoft.com/office/drawing/2014/main" id="{0309B5D1-922A-9433-ECC7-FB802157A741}"/>
              </a:ext>
            </a:extLst>
          </p:cNvPr>
          <p:cNvSpPr/>
          <p:nvPr/>
        </p:nvSpPr>
        <p:spPr>
          <a:xfrm>
            <a:off x="8060197" y="581689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3F91BF34-3768-37B8-9F3B-F531728F4665}"/>
              </a:ext>
            </a:extLst>
          </p:cNvPr>
          <p:cNvSpPr txBox="1"/>
          <p:nvPr/>
        </p:nvSpPr>
        <p:spPr>
          <a:xfrm>
            <a:off x="7900469" y="5833903"/>
            <a:ext cx="907284" cy="276999"/>
          </a:xfrm>
          <a:prstGeom prst="rect">
            <a:avLst/>
          </a:prstGeom>
          <a:noFill/>
        </p:spPr>
        <p:txBody>
          <a:bodyPr wrap="square" rtlCol="0" anchor="ctr">
            <a:spAutoFit/>
          </a:bodyPr>
          <a:lstStyle/>
          <a:p>
            <a:pPr algn="ctr"/>
            <a:r>
              <a:rPr lang="fr-FR" sz="1200" b="1">
                <a:solidFill>
                  <a:schemeClr val="bg1"/>
                </a:solidFill>
                <a:latin typeface="PODIUM Sharp 3.10" panose="00000806000000000000" pitchFamily="50" charset="0"/>
                <a:ea typeface="Lato" panose="020F0502020204030203" pitchFamily="34" charset="0"/>
                <a:cs typeface="Lato" panose="020F0502020204030203" pitchFamily="34" charset="0"/>
              </a:rPr>
              <a:t>08h15</a:t>
            </a:r>
          </a:p>
        </p:txBody>
      </p:sp>
      <p:sp>
        <p:nvSpPr>
          <p:cNvPr id="35" name="Rectangle : coins arrondis 34">
            <a:extLst>
              <a:ext uri="{FF2B5EF4-FFF2-40B4-BE49-F238E27FC236}">
                <a16:creationId xmlns:a16="http://schemas.microsoft.com/office/drawing/2014/main" id="{DD062386-9077-BABC-7901-0BFF10FE890C}"/>
              </a:ext>
            </a:extLst>
          </p:cNvPr>
          <p:cNvSpPr/>
          <p:nvPr/>
        </p:nvSpPr>
        <p:spPr>
          <a:xfrm>
            <a:off x="7917355" y="4008981"/>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5D141AE3-213F-58BD-76DD-BA9BB4FEB502}"/>
              </a:ext>
            </a:extLst>
          </p:cNvPr>
          <p:cNvSpPr txBox="1"/>
          <p:nvPr/>
        </p:nvSpPr>
        <p:spPr>
          <a:xfrm>
            <a:off x="8030979" y="3979818"/>
            <a:ext cx="360580" cy="369332"/>
          </a:xfrm>
          <a:prstGeom prst="rect">
            <a:avLst/>
          </a:prstGeom>
          <a:noFill/>
        </p:spPr>
        <p:txBody>
          <a:bodyPr wrap="square" rtlCol="0" anchor="ctr">
            <a:spAutoFit/>
          </a:bodyPr>
          <a:lstStyle/>
          <a:p>
            <a:pPr algn="ctr"/>
            <a:r>
              <a:rPr lang="fr-FR" b="1" dirty="0">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37" name="Rectangle : coins arrondis 36">
            <a:extLst>
              <a:ext uri="{FF2B5EF4-FFF2-40B4-BE49-F238E27FC236}">
                <a16:creationId xmlns:a16="http://schemas.microsoft.com/office/drawing/2014/main" id="{5092DD13-0F41-AE1A-5454-44144E881CAD}"/>
              </a:ext>
            </a:extLst>
          </p:cNvPr>
          <p:cNvSpPr/>
          <p:nvPr/>
        </p:nvSpPr>
        <p:spPr>
          <a:xfrm>
            <a:off x="9977433" y="5435020"/>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020EE097-E935-48FA-2C88-CBDD8A918755}"/>
              </a:ext>
            </a:extLst>
          </p:cNvPr>
          <p:cNvSpPr txBox="1"/>
          <p:nvPr/>
        </p:nvSpPr>
        <p:spPr>
          <a:xfrm>
            <a:off x="10091057" y="5405857"/>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39" name="Rectangle : coins arrondis 38">
            <a:extLst>
              <a:ext uri="{FF2B5EF4-FFF2-40B4-BE49-F238E27FC236}">
                <a16:creationId xmlns:a16="http://schemas.microsoft.com/office/drawing/2014/main" id="{7E1A712F-AF22-CE8F-7656-17D31C83C323}"/>
              </a:ext>
            </a:extLst>
          </p:cNvPr>
          <p:cNvSpPr/>
          <p:nvPr/>
        </p:nvSpPr>
        <p:spPr>
          <a:xfrm>
            <a:off x="10327876" y="4370625"/>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B370D928-A11D-C468-7809-2B5CAD90061C}"/>
              </a:ext>
            </a:extLst>
          </p:cNvPr>
          <p:cNvSpPr txBox="1"/>
          <p:nvPr/>
        </p:nvSpPr>
        <p:spPr>
          <a:xfrm>
            <a:off x="10441500" y="4341462"/>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41" name="Rectangle : coins arrondis 40">
            <a:extLst>
              <a:ext uri="{FF2B5EF4-FFF2-40B4-BE49-F238E27FC236}">
                <a16:creationId xmlns:a16="http://schemas.microsoft.com/office/drawing/2014/main" id="{C321F73A-8134-A200-E759-71CD26E4C0D2}"/>
              </a:ext>
            </a:extLst>
          </p:cNvPr>
          <p:cNvSpPr/>
          <p:nvPr/>
        </p:nvSpPr>
        <p:spPr>
          <a:xfrm>
            <a:off x="9456309" y="306012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1C3374E1-BD87-B4E7-BD9E-36807B258554}"/>
              </a:ext>
            </a:extLst>
          </p:cNvPr>
          <p:cNvSpPr txBox="1"/>
          <p:nvPr/>
        </p:nvSpPr>
        <p:spPr>
          <a:xfrm>
            <a:off x="9569933" y="3030965"/>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43" name="Rectangle : coins arrondis 42">
            <a:extLst>
              <a:ext uri="{FF2B5EF4-FFF2-40B4-BE49-F238E27FC236}">
                <a16:creationId xmlns:a16="http://schemas.microsoft.com/office/drawing/2014/main" id="{4AC04FEE-77B8-A7BA-DEDB-17E5AE51A39C}"/>
              </a:ext>
            </a:extLst>
          </p:cNvPr>
          <p:cNvSpPr/>
          <p:nvPr/>
        </p:nvSpPr>
        <p:spPr>
          <a:xfrm>
            <a:off x="7973100" y="1984937"/>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D930C8E6-B085-2602-C8ED-6D109999E66D}"/>
              </a:ext>
            </a:extLst>
          </p:cNvPr>
          <p:cNvSpPr txBox="1"/>
          <p:nvPr/>
        </p:nvSpPr>
        <p:spPr>
          <a:xfrm>
            <a:off x="7726275" y="2001939"/>
            <a:ext cx="1081478"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16H34</a:t>
            </a:r>
            <a:endParaRPr lang="fr-FR" b="1" dirty="0">
              <a:solidFill>
                <a:schemeClr val="bg1"/>
              </a:solidFill>
              <a:latin typeface="PODIUM Sharp 3.10" panose="00000806000000000000" pitchFamily="50" charset="0"/>
              <a:ea typeface="Lato" panose="020F0502020204030203" pitchFamily="34" charset="0"/>
              <a:cs typeface="Lato" panose="020F0502020204030203" pitchFamily="34" charset="0"/>
            </a:endParaRPr>
          </a:p>
        </p:txBody>
      </p:sp>
      <p:sp>
        <p:nvSpPr>
          <p:cNvPr id="5" name="ZoneTexte 4">
            <a:extLst>
              <a:ext uri="{FF2B5EF4-FFF2-40B4-BE49-F238E27FC236}">
                <a16:creationId xmlns:a16="http://schemas.microsoft.com/office/drawing/2014/main" id="{9537446C-7ACE-6B27-22F6-6CE79BF687A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46" name="Ellipse 45">
            <a:extLst>
              <a:ext uri="{FF2B5EF4-FFF2-40B4-BE49-F238E27FC236}">
                <a16:creationId xmlns:a16="http://schemas.microsoft.com/office/drawing/2014/main" id="{8F4A6DCA-AB7A-7A94-C5BB-43F9DEBCD09B}"/>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47" name="Ellipse 46">
            <a:extLst>
              <a:ext uri="{FF2B5EF4-FFF2-40B4-BE49-F238E27FC236}">
                <a16:creationId xmlns:a16="http://schemas.microsoft.com/office/drawing/2014/main" id="{B414E166-4635-EC9E-9D29-482F19C9022B}"/>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48" name="Ellipse 47">
            <a:extLst>
              <a:ext uri="{FF2B5EF4-FFF2-40B4-BE49-F238E27FC236}">
                <a16:creationId xmlns:a16="http://schemas.microsoft.com/office/drawing/2014/main" id="{D741E587-0749-1E3E-2B5C-263A5CD71F67}"/>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9" name="Ellipse 48">
            <a:extLst>
              <a:ext uri="{FF2B5EF4-FFF2-40B4-BE49-F238E27FC236}">
                <a16:creationId xmlns:a16="http://schemas.microsoft.com/office/drawing/2014/main" id="{B557D1B9-CC02-53A4-72E1-41875B9EDEBE}"/>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0" name="Ellipse 49">
            <a:extLst>
              <a:ext uri="{FF2B5EF4-FFF2-40B4-BE49-F238E27FC236}">
                <a16:creationId xmlns:a16="http://schemas.microsoft.com/office/drawing/2014/main" id="{564056E9-6998-43A9-D3AE-632CB1420833}"/>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1" name="Ellipse 50">
            <a:extLst>
              <a:ext uri="{FF2B5EF4-FFF2-40B4-BE49-F238E27FC236}">
                <a16:creationId xmlns:a16="http://schemas.microsoft.com/office/drawing/2014/main" id="{7E02A404-87F9-4E4C-8182-79DB1B25916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2" name="Ellipse 51">
            <a:extLst>
              <a:ext uri="{FF2B5EF4-FFF2-40B4-BE49-F238E27FC236}">
                <a16:creationId xmlns:a16="http://schemas.microsoft.com/office/drawing/2014/main" id="{9C523C6B-D216-13E4-7AE1-BD3C82B4CA2B}"/>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3" name="Ellipse 52">
            <a:extLst>
              <a:ext uri="{FF2B5EF4-FFF2-40B4-BE49-F238E27FC236}">
                <a16:creationId xmlns:a16="http://schemas.microsoft.com/office/drawing/2014/main" id="{EC5A2995-02F0-2843-DAD0-BB444A3D2945}"/>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54" name="Titre 1">
            <a:extLst>
              <a:ext uri="{FF2B5EF4-FFF2-40B4-BE49-F238E27FC236}">
                <a16:creationId xmlns:a16="http://schemas.microsoft.com/office/drawing/2014/main" id="{3A954E7E-FDF4-4C08-003C-898A4FF58953}"/>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3 - MOMENT </a:t>
            </a: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DC04E0A4-0ED8-E248-87A4-B2103C714D58}"/>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42281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F251CB8-79D4-5EBB-A61A-2B04A4007D75}"/>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7" name="ZoneTexte 6">
            <a:extLst>
              <a:ext uri="{FF2B5EF4-FFF2-40B4-BE49-F238E27FC236}">
                <a16:creationId xmlns:a16="http://schemas.microsoft.com/office/drawing/2014/main" id="{92C4EB34-3937-6D93-DD97-933FCBF0CB7B}"/>
              </a:ext>
            </a:extLst>
          </p:cNvPr>
          <p:cNvSpPr txBox="1"/>
          <p:nvPr/>
        </p:nvSpPr>
        <p:spPr>
          <a:xfrm>
            <a:off x="907838" y="2556887"/>
            <a:ext cx="519187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3 témoignages ne sont pas de très bonne qualité.</a:t>
            </a:r>
          </a:p>
          <a:p>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endParaRPr>
          </a:p>
          <a:p>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Lato"/>
                <a:cs typeface="Lato"/>
              </a:rPr>
              <a:t>Un des témoignages provient d’une personne plus fiable que les autres !</a:t>
            </a:r>
          </a:p>
        </p:txBody>
      </p:sp>
      <p:cxnSp>
        <p:nvCxnSpPr>
          <p:cNvPr id="10" name="Connecteur droit 22">
            <a:extLst>
              <a:ext uri="{FF2B5EF4-FFF2-40B4-BE49-F238E27FC236}">
                <a16:creationId xmlns:a16="http://schemas.microsoft.com/office/drawing/2014/main" id="{9DDEDF6F-430C-7813-026E-2D5E9034A083}"/>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203667-E523-344C-AD8E-14F663089C77}"/>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4" name="Rectangle : coins arrondis 19">
            <a:extLst>
              <a:ext uri="{FF2B5EF4-FFF2-40B4-BE49-F238E27FC236}">
                <a16:creationId xmlns:a16="http://schemas.microsoft.com/office/drawing/2014/main" id="{8C9F5502-7DE2-9D3C-8AE4-920D97C107B2}"/>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Hexagone 2">
            <a:extLst>
              <a:ext uri="{FF2B5EF4-FFF2-40B4-BE49-F238E27FC236}">
                <a16:creationId xmlns:a16="http://schemas.microsoft.com/office/drawing/2014/main" id="{E059E3DB-768A-55D9-0ECE-65A03C931A2C}"/>
              </a:ext>
            </a:extLst>
          </p:cNvPr>
          <p:cNvSpPr/>
          <p:nvPr/>
        </p:nvSpPr>
        <p:spPr>
          <a:xfrm rot="5400000">
            <a:off x="8136439" y="336540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Hexagone 3">
            <a:extLst>
              <a:ext uri="{FF2B5EF4-FFF2-40B4-BE49-F238E27FC236}">
                <a16:creationId xmlns:a16="http://schemas.microsoft.com/office/drawing/2014/main" id="{A61A49FF-4F84-C15C-EAEA-3A8391148EA6}"/>
              </a:ext>
            </a:extLst>
          </p:cNvPr>
          <p:cNvSpPr/>
          <p:nvPr/>
        </p:nvSpPr>
        <p:spPr>
          <a:xfrm rot="5400000">
            <a:off x="9532611" y="336540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Hexagone 5">
            <a:extLst>
              <a:ext uri="{FF2B5EF4-FFF2-40B4-BE49-F238E27FC236}">
                <a16:creationId xmlns:a16="http://schemas.microsoft.com/office/drawing/2014/main" id="{9EAC876D-0B75-A4A2-9920-80F2E8230A0B}"/>
              </a:ext>
            </a:extLst>
          </p:cNvPr>
          <p:cNvSpPr/>
          <p:nvPr/>
        </p:nvSpPr>
        <p:spPr>
          <a:xfrm rot="5400000">
            <a:off x="6742396" y="336540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Hexagone 7">
            <a:extLst>
              <a:ext uri="{FF2B5EF4-FFF2-40B4-BE49-F238E27FC236}">
                <a16:creationId xmlns:a16="http://schemas.microsoft.com/office/drawing/2014/main" id="{D8006694-9080-7D42-3C8C-53E867DE402C}"/>
              </a:ext>
            </a:extLst>
          </p:cNvPr>
          <p:cNvSpPr/>
          <p:nvPr/>
        </p:nvSpPr>
        <p:spPr>
          <a:xfrm rot="5400000">
            <a:off x="7438353" y="462101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Hexagone 8">
            <a:extLst>
              <a:ext uri="{FF2B5EF4-FFF2-40B4-BE49-F238E27FC236}">
                <a16:creationId xmlns:a16="http://schemas.microsoft.com/office/drawing/2014/main" id="{0C3632B0-D564-0E4D-E6A3-5A606BB41080}"/>
              </a:ext>
            </a:extLst>
          </p:cNvPr>
          <p:cNvSpPr/>
          <p:nvPr/>
        </p:nvSpPr>
        <p:spPr>
          <a:xfrm rot="5400000">
            <a:off x="8832396" y="462101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Hexagone 10">
            <a:extLst>
              <a:ext uri="{FF2B5EF4-FFF2-40B4-BE49-F238E27FC236}">
                <a16:creationId xmlns:a16="http://schemas.microsoft.com/office/drawing/2014/main" id="{009456D3-2A77-CA88-B0C5-8B94E766ABDC}"/>
              </a:ext>
            </a:extLst>
          </p:cNvPr>
          <p:cNvSpPr/>
          <p:nvPr/>
        </p:nvSpPr>
        <p:spPr>
          <a:xfrm rot="5400000">
            <a:off x="7442646" y="2109792"/>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Hexagone 12">
            <a:extLst>
              <a:ext uri="{FF2B5EF4-FFF2-40B4-BE49-F238E27FC236}">
                <a16:creationId xmlns:a16="http://schemas.microsoft.com/office/drawing/2014/main" id="{F4D91431-3F1E-2700-6611-3E4849A9FABC}"/>
              </a:ext>
            </a:extLst>
          </p:cNvPr>
          <p:cNvSpPr/>
          <p:nvPr/>
        </p:nvSpPr>
        <p:spPr>
          <a:xfrm rot="5400000">
            <a:off x="8836689" y="210979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9AE6E3E7-70BC-8B36-9EBE-E4790FC03D77}"/>
              </a:ext>
            </a:extLst>
          </p:cNvPr>
          <p:cNvSpPr txBox="1"/>
          <p:nvPr/>
        </p:nvSpPr>
        <p:spPr>
          <a:xfrm>
            <a:off x="8354112" y="3640108"/>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26" name="ZoneTexte 25">
            <a:extLst>
              <a:ext uri="{FF2B5EF4-FFF2-40B4-BE49-F238E27FC236}">
                <a16:creationId xmlns:a16="http://schemas.microsoft.com/office/drawing/2014/main" id="{BF6771AD-6965-A8E8-777D-DE052DEF9F93}"/>
              </a:ext>
            </a:extLst>
          </p:cNvPr>
          <p:cNvSpPr txBox="1"/>
          <p:nvPr/>
        </p:nvSpPr>
        <p:spPr>
          <a:xfrm>
            <a:off x="9391729" y="3778607"/>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27" name="ZoneTexte 26">
            <a:extLst>
              <a:ext uri="{FF2B5EF4-FFF2-40B4-BE49-F238E27FC236}">
                <a16:creationId xmlns:a16="http://schemas.microsoft.com/office/drawing/2014/main" id="{E81D8F9F-BF7B-6B77-9170-35A34226E93B}"/>
              </a:ext>
            </a:extLst>
          </p:cNvPr>
          <p:cNvSpPr txBox="1"/>
          <p:nvPr/>
        </p:nvSpPr>
        <p:spPr>
          <a:xfrm>
            <a:off x="6601514" y="380996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28" name="ZoneTexte 27">
            <a:extLst>
              <a:ext uri="{FF2B5EF4-FFF2-40B4-BE49-F238E27FC236}">
                <a16:creationId xmlns:a16="http://schemas.microsoft.com/office/drawing/2014/main" id="{BA2963ED-E47F-2CF8-7E5C-ABE5BABA75D2}"/>
              </a:ext>
            </a:extLst>
          </p:cNvPr>
          <p:cNvSpPr txBox="1"/>
          <p:nvPr/>
        </p:nvSpPr>
        <p:spPr>
          <a:xfrm>
            <a:off x="7297471" y="507509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29" name="ZoneTexte 28">
            <a:extLst>
              <a:ext uri="{FF2B5EF4-FFF2-40B4-BE49-F238E27FC236}">
                <a16:creationId xmlns:a16="http://schemas.microsoft.com/office/drawing/2014/main" id="{37CD0C1A-80E0-59A7-5A29-48EF9FF321C6}"/>
              </a:ext>
            </a:extLst>
          </p:cNvPr>
          <p:cNvSpPr txBox="1"/>
          <p:nvPr/>
        </p:nvSpPr>
        <p:spPr>
          <a:xfrm>
            <a:off x="9044571" y="4931833"/>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30" name="ZoneTexte 29">
            <a:extLst>
              <a:ext uri="{FF2B5EF4-FFF2-40B4-BE49-F238E27FC236}">
                <a16:creationId xmlns:a16="http://schemas.microsoft.com/office/drawing/2014/main" id="{470402E9-FDD5-8DE5-8E88-AE41E7A94BB4}"/>
              </a:ext>
            </a:extLst>
          </p:cNvPr>
          <p:cNvSpPr txBox="1"/>
          <p:nvPr/>
        </p:nvSpPr>
        <p:spPr>
          <a:xfrm>
            <a:off x="7308134" y="2550810"/>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31" name="ZoneTexte 30">
            <a:extLst>
              <a:ext uri="{FF2B5EF4-FFF2-40B4-BE49-F238E27FC236}">
                <a16:creationId xmlns:a16="http://schemas.microsoft.com/office/drawing/2014/main" id="{862CE2A3-EEFA-844A-2B52-D7FFF6B78E68}"/>
              </a:ext>
            </a:extLst>
          </p:cNvPr>
          <p:cNvSpPr txBox="1"/>
          <p:nvPr/>
        </p:nvSpPr>
        <p:spPr>
          <a:xfrm>
            <a:off x="8702461" y="2559114"/>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32" name="Forme libre : forme 31">
            <a:extLst>
              <a:ext uri="{FF2B5EF4-FFF2-40B4-BE49-F238E27FC236}">
                <a16:creationId xmlns:a16="http://schemas.microsoft.com/office/drawing/2014/main" id="{E957B354-0B96-41B2-8AF0-013FF41F0183}"/>
              </a:ext>
            </a:extLst>
          </p:cNvPr>
          <p:cNvSpPr/>
          <p:nvPr/>
        </p:nvSpPr>
        <p:spPr>
          <a:xfrm>
            <a:off x="7598228" y="1889995"/>
            <a:ext cx="2505040" cy="4169229"/>
          </a:xfrm>
          <a:custGeom>
            <a:avLst/>
            <a:gdLst>
              <a:gd name="csX0" fmla="*/ 0 w 2505040"/>
              <a:gd name="csY0" fmla="*/ 4169229 h 4169229"/>
              <a:gd name="csX1" fmla="*/ 54429 w 2505040"/>
              <a:gd name="csY1" fmla="*/ 4158343 h 4169229"/>
              <a:gd name="csX2" fmla="*/ 152400 w 2505040"/>
              <a:gd name="csY2" fmla="*/ 4093029 h 4169229"/>
              <a:gd name="csX3" fmla="*/ 272143 w 2505040"/>
              <a:gd name="csY3" fmla="*/ 3973286 h 4169229"/>
              <a:gd name="csX4" fmla="*/ 359229 w 2505040"/>
              <a:gd name="csY4" fmla="*/ 3831772 h 4169229"/>
              <a:gd name="csX5" fmla="*/ 424543 w 2505040"/>
              <a:gd name="csY5" fmla="*/ 3755572 h 4169229"/>
              <a:gd name="csX6" fmla="*/ 478972 w 2505040"/>
              <a:gd name="csY6" fmla="*/ 3624943 h 4169229"/>
              <a:gd name="csX7" fmla="*/ 511629 w 2505040"/>
              <a:gd name="csY7" fmla="*/ 3570515 h 4169229"/>
              <a:gd name="csX8" fmla="*/ 544286 w 2505040"/>
              <a:gd name="csY8" fmla="*/ 3167743 h 4169229"/>
              <a:gd name="csX9" fmla="*/ 609600 w 2505040"/>
              <a:gd name="csY9" fmla="*/ 3004457 h 4169229"/>
              <a:gd name="csX10" fmla="*/ 664029 w 2505040"/>
              <a:gd name="csY10" fmla="*/ 2939143 h 4169229"/>
              <a:gd name="csX11" fmla="*/ 696686 w 2505040"/>
              <a:gd name="csY11" fmla="*/ 2862943 h 4169229"/>
              <a:gd name="csX12" fmla="*/ 783772 w 2505040"/>
              <a:gd name="csY12" fmla="*/ 2764972 h 4169229"/>
              <a:gd name="csX13" fmla="*/ 805543 w 2505040"/>
              <a:gd name="csY13" fmla="*/ 2732315 h 4169229"/>
              <a:gd name="csX14" fmla="*/ 892629 w 2505040"/>
              <a:gd name="csY14" fmla="*/ 2656115 h 4169229"/>
              <a:gd name="csX15" fmla="*/ 968829 w 2505040"/>
              <a:gd name="csY15" fmla="*/ 2590800 h 4169229"/>
              <a:gd name="csX16" fmla="*/ 1034143 w 2505040"/>
              <a:gd name="csY16" fmla="*/ 2536372 h 4169229"/>
              <a:gd name="csX17" fmla="*/ 1349829 w 2505040"/>
              <a:gd name="csY17" fmla="*/ 2460172 h 4169229"/>
              <a:gd name="csX18" fmla="*/ 1447800 w 2505040"/>
              <a:gd name="csY18" fmla="*/ 2503715 h 4169229"/>
              <a:gd name="csX19" fmla="*/ 1502229 w 2505040"/>
              <a:gd name="csY19" fmla="*/ 2558143 h 4169229"/>
              <a:gd name="csX20" fmla="*/ 1545772 w 2505040"/>
              <a:gd name="csY20" fmla="*/ 2590800 h 4169229"/>
              <a:gd name="csX21" fmla="*/ 1589315 w 2505040"/>
              <a:gd name="csY21" fmla="*/ 2656115 h 4169229"/>
              <a:gd name="csX22" fmla="*/ 1611086 w 2505040"/>
              <a:gd name="csY22" fmla="*/ 2721429 h 4169229"/>
              <a:gd name="csX23" fmla="*/ 1698172 w 2505040"/>
              <a:gd name="csY23" fmla="*/ 2873829 h 4169229"/>
              <a:gd name="csX24" fmla="*/ 1785258 w 2505040"/>
              <a:gd name="csY24" fmla="*/ 2960915 h 4169229"/>
              <a:gd name="csX25" fmla="*/ 1872343 w 2505040"/>
              <a:gd name="csY25" fmla="*/ 3091543 h 4169229"/>
              <a:gd name="csX26" fmla="*/ 2002972 w 2505040"/>
              <a:gd name="csY26" fmla="*/ 3145972 h 4169229"/>
              <a:gd name="csX27" fmla="*/ 2035629 w 2505040"/>
              <a:gd name="csY27" fmla="*/ 3156857 h 4169229"/>
              <a:gd name="csX28" fmla="*/ 2155372 w 2505040"/>
              <a:gd name="csY28" fmla="*/ 3167743 h 4169229"/>
              <a:gd name="csX29" fmla="*/ 2307772 w 2505040"/>
              <a:gd name="csY29" fmla="*/ 3113315 h 4169229"/>
              <a:gd name="csX30" fmla="*/ 2329543 w 2505040"/>
              <a:gd name="csY30" fmla="*/ 3080657 h 4169229"/>
              <a:gd name="csX31" fmla="*/ 2351315 w 2505040"/>
              <a:gd name="csY31" fmla="*/ 2982686 h 4169229"/>
              <a:gd name="csX32" fmla="*/ 2362200 w 2505040"/>
              <a:gd name="csY32" fmla="*/ 2928257 h 4169229"/>
              <a:gd name="csX33" fmla="*/ 2383972 w 2505040"/>
              <a:gd name="csY33" fmla="*/ 2873829 h 4169229"/>
              <a:gd name="csX34" fmla="*/ 2394858 w 2505040"/>
              <a:gd name="csY34" fmla="*/ 2830286 h 4169229"/>
              <a:gd name="csX35" fmla="*/ 2405743 w 2505040"/>
              <a:gd name="csY35" fmla="*/ 2764972 h 4169229"/>
              <a:gd name="csX36" fmla="*/ 2438400 w 2505040"/>
              <a:gd name="csY36" fmla="*/ 2710543 h 4169229"/>
              <a:gd name="csX37" fmla="*/ 2492829 w 2505040"/>
              <a:gd name="csY37" fmla="*/ 2579915 h 4169229"/>
              <a:gd name="csX38" fmla="*/ 2492829 w 2505040"/>
              <a:gd name="csY38" fmla="*/ 2383972 h 4169229"/>
              <a:gd name="csX39" fmla="*/ 2460172 w 2505040"/>
              <a:gd name="csY39" fmla="*/ 2286000 h 4169229"/>
              <a:gd name="csX40" fmla="*/ 2416629 w 2505040"/>
              <a:gd name="csY40" fmla="*/ 2242457 h 4169229"/>
              <a:gd name="csX41" fmla="*/ 2351315 w 2505040"/>
              <a:gd name="csY41" fmla="*/ 2166257 h 4169229"/>
              <a:gd name="csX42" fmla="*/ 2275115 w 2505040"/>
              <a:gd name="csY42" fmla="*/ 2111829 h 4169229"/>
              <a:gd name="csX43" fmla="*/ 2231572 w 2505040"/>
              <a:gd name="csY43" fmla="*/ 2079172 h 4169229"/>
              <a:gd name="csX44" fmla="*/ 2177143 w 2505040"/>
              <a:gd name="csY44" fmla="*/ 2068286 h 4169229"/>
              <a:gd name="csX45" fmla="*/ 2133600 w 2505040"/>
              <a:gd name="csY45" fmla="*/ 2057400 h 4169229"/>
              <a:gd name="csX46" fmla="*/ 2079172 w 2505040"/>
              <a:gd name="csY46" fmla="*/ 2046515 h 4169229"/>
              <a:gd name="csX47" fmla="*/ 2046515 w 2505040"/>
              <a:gd name="csY47" fmla="*/ 2035629 h 4169229"/>
              <a:gd name="csX48" fmla="*/ 1839686 w 2505040"/>
              <a:gd name="csY48" fmla="*/ 2024743 h 4169229"/>
              <a:gd name="csX49" fmla="*/ 1752600 w 2505040"/>
              <a:gd name="csY49" fmla="*/ 2013857 h 4169229"/>
              <a:gd name="csX50" fmla="*/ 1600200 w 2505040"/>
              <a:gd name="csY50" fmla="*/ 1981200 h 4169229"/>
              <a:gd name="csX51" fmla="*/ 1556658 w 2505040"/>
              <a:gd name="csY51" fmla="*/ 1959429 h 4169229"/>
              <a:gd name="csX52" fmla="*/ 1524000 w 2505040"/>
              <a:gd name="csY52" fmla="*/ 1948543 h 4169229"/>
              <a:gd name="csX53" fmla="*/ 1469572 w 2505040"/>
              <a:gd name="csY53" fmla="*/ 1926772 h 4169229"/>
              <a:gd name="csX54" fmla="*/ 1404258 w 2505040"/>
              <a:gd name="csY54" fmla="*/ 1850572 h 4169229"/>
              <a:gd name="csX55" fmla="*/ 1382486 w 2505040"/>
              <a:gd name="csY55" fmla="*/ 1807029 h 4169229"/>
              <a:gd name="csX56" fmla="*/ 1480458 w 2505040"/>
              <a:gd name="csY56" fmla="*/ 1578429 h 4169229"/>
              <a:gd name="csX57" fmla="*/ 1621972 w 2505040"/>
              <a:gd name="csY57" fmla="*/ 1436915 h 4169229"/>
              <a:gd name="csX58" fmla="*/ 1687286 w 2505040"/>
              <a:gd name="csY58" fmla="*/ 1349829 h 4169229"/>
              <a:gd name="csX59" fmla="*/ 1709058 w 2505040"/>
              <a:gd name="csY59" fmla="*/ 1230086 h 4169229"/>
              <a:gd name="csX60" fmla="*/ 1665515 w 2505040"/>
              <a:gd name="csY60" fmla="*/ 1153886 h 4169229"/>
              <a:gd name="csX61" fmla="*/ 1654629 w 2505040"/>
              <a:gd name="csY61" fmla="*/ 1121229 h 4169229"/>
              <a:gd name="csX62" fmla="*/ 1600200 w 2505040"/>
              <a:gd name="csY62" fmla="*/ 1088572 h 4169229"/>
              <a:gd name="csX63" fmla="*/ 1567543 w 2505040"/>
              <a:gd name="csY63" fmla="*/ 1045029 h 4169229"/>
              <a:gd name="csX64" fmla="*/ 1491343 w 2505040"/>
              <a:gd name="csY64" fmla="*/ 968829 h 4169229"/>
              <a:gd name="csX65" fmla="*/ 1371600 w 2505040"/>
              <a:gd name="csY65" fmla="*/ 892629 h 4169229"/>
              <a:gd name="csX66" fmla="*/ 1284515 w 2505040"/>
              <a:gd name="csY66" fmla="*/ 870857 h 4169229"/>
              <a:gd name="csX67" fmla="*/ 1077686 w 2505040"/>
              <a:gd name="csY67" fmla="*/ 827315 h 4169229"/>
              <a:gd name="csX68" fmla="*/ 968829 w 2505040"/>
              <a:gd name="csY68" fmla="*/ 805543 h 4169229"/>
              <a:gd name="csX69" fmla="*/ 892629 w 2505040"/>
              <a:gd name="csY69" fmla="*/ 794657 h 4169229"/>
              <a:gd name="csX70" fmla="*/ 642258 w 2505040"/>
              <a:gd name="csY70" fmla="*/ 707572 h 4169229"/>
              <a:gd name="csX71" fmla="*/ 424543 w 2505040"/>
              <a:gd name="csY71" fmla="*/ 555172 h 4169229"/>
              <a:gd name="csX72" fmla="*/ 326572 w 2505040"/>
              <a:gd name="csY72" fmla="*/ 457200 h 4169229"/>
              <a:gd name="csX73" fmla="*/ 261258 w 2505040"/>
              <a:gd name="csY73" fmla="*/ 381000 h 4169229"/>
              <a:gd name="csX74" fmla="*/ 217715 w 2505040"/>
              <a:gd name="csY74" fmla="*/ 348343 h 4169229"/>
              <a:gd name="csX75" fmla="*/ 163286 w 2505040"/>
              <a:gd name="csY75" fmla="*/ 283029 h 4169229"/>
              <a:gd name="csX76" fmla="*/ 141515 w 2505040"/>
              <a:gd name="csY76" fmla="*/ 261257 h 4169229"/>
              <a:gd name="csX77" fmla="*/ 119743 w 2505040"/>
              <a:gd name="csY77" fmla="*/ 217715 h 4169229"/>
              <a:gd name="csX78" fmla="*/ 97972 w 2505040"/>
              <a:gd name="csY78" fmla="*/ 185057 h 4169229"/>
              <a:gd name="csX79" fmla="*/ 87086 w 2505040"/>
              <a:gd name="csY79" fmla="*/ 152400 h 4169229"/>
              <a:gd name="csX80" fmla="*/ 43543 w 2505040"/>
              <a:gd name="csY80" fmla="*/ 87086 h 4169229"/>
              <a:gd name="csX81" fmla="*/ 0 w 2505040"/>
              <a:gd name="csY81" fmla="*/ 0 h 4169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2505040" h="4169229" extrusionOk="0">
                <a:moveTo>
                  <a:pt x="0" y="4169229"/>
                </a:moveTo>
                <a:cubicBezTo>
                  <a:pt x="20044" y="4163625"/>
                  <a:pt x="33982" y="4166429"/>
                  <a:pt x="54429" y="4158343"/>
                </a:cubicBezTo>
                <a:cubicBezTo>
                  <a:pt x="89551" y="4148795"/>
                  <a:pt x="113484" y="4113483"/>
                  <a:pt x="152400" y="4093029"/>
                </a:cubicBezTo>
                <a:cubicBezTo>
                  <a:pt x="205172" y="4057050"/>
                  <a:pt x="236439" y="4024426"/>
                  <a:pt x="272143" y="3973286"/>
                </a:cubicBezTo>
                <a:cubicBezTo>
                  <a:pt x="301824" y="3928009"/>
                  <a:pt x="308510" y="3873090"/>
                  <a:pt x="359229" y="3831772"/>
                </a:cubicBezTo>
                <a:cubicBezTo>
                  <a:pt x="380798" y="3807664"/>
                  <a:pt x="401962" y="3785656"/>
                  <a:pt x="424543" y="3755572"/>
                </a:cubicBezTo>
                <a:cubicBezTo>
                  <a:pt x="571842" y="3565473"/>
                  <a:pt x="438605" y="3779190"/>
                  <a:pt x="478972" y="3624943"/>
                </a:cubicBezTo>
                <a:cubicBezTo>
                  <a:pt x="486607" y="3600809"/>
                  <a:pt x="501003" y="3586284"/>
                  <a:pt x="511629" y="3570515"/>
                </a:cubicBezTo>
                <a:cubicBezTo>
                  <a:pt x="550118" y="3385837"/>
                  <a:pt x="482794" y="3697040"/>
                  <a:pt x="544286" y="3167743"/>
                </a:cubicBezTo>
                <a:cubicBezTo>
                  <a:pt x="552059" y="3133674"/>
                  <a:pt x="588073" y="3037116"/>
                  <a:pt x="609600" y="3004457"/>
                </a:cubicBezTo>
                <a:cubicBezTo>
                  <a:pt x="624308" y="2979906"/>
                  <a:pt x="646596" y="2959943"/>
                  <a:pt x="664029" y="2939143"/>
                </a:cubicBezTo>
                <a:cubicBezTo>
                  <a:pt x="679432" y="2911497"/>
                  <a:pt x="683448" y="2884600"/>
                  <a:pt x="696686" y="2862943"/>
                </a:cubicBezTo>
                <a:cubicBezTo>
                  <a:pt x="726632" y="2810250"/>
                  <a:pt x="746723" y="2810819"/>
                  <a:pt x="783772" y="2764972"/>
                </a:cubicBezTo>
                <a:cubicBezTo>
                  <a:pt x="790408" y="2756452"/>
                  <a:pt x="799370" y="2740490"/>
                  <a:pt x="805543" y="2732315"/>
                </a:cubicBezTo>
                <a:cubicBezTo>
                  <a:pt x="859775" y="2671739"/>
                  <a:pt x="835240" y="2703022"/>
                  <a:pt x="892629" y="2656115"/>
                </a:cubicBezTo>
                <a:cubicBezTo>
                  <a:pt x="1090050" y="2473012"/>
                  <a:pt x="815364" y="2724581"/>
                  <a:pt x="968829" y="2590800"/>
                </a:cubicBezTo>
                <a:cubicBezTo>
                  <a:pt x="990821" y="2570459"/>
                  <a:pt x="1006530" y="2548057"/>
                  <a:pt x="1034143" y="2536372"/>
                </a:cubicBezTo>
                <a:cubicBezTo>
                  <a:pt x="1123207" y="2497248"/>
                  <a:pt x="1259402" y="2484518"/>
                  <a:pt x="1349829" y="2460172"/>
                </a:cubicBezTo>
                <a:cubicBezTo>
                  <a:pt x="1378882" y="2478328"/>
                  <a:pt x="1410630" y="2484152"/>
                  <a:pt x="1447800" y="2503715"/>
                </a:cubicBezTo>
                <a:cubicBezTo>
                  <a:pt x="1470207" y="2520299"/>
                  <a:pt x="1478515" y="2544357"/>
                  <a:pt x="1502229" y="2558143"/>
                </a:cubicBezTo>
                <a:cubicBezTo>
                  <a:pt x="1515029" y="2570450"/>
                  <a:pt x="1534418" y="2579516"/>
                  <a:pt x="1545772" y="2590800"/>
                </a:cubicBezTo>
                <a:cubicBezTo>
                  <a:pt x="1558101" y="2614056"/>
                  <a:pt x="1577477" y="2631417"/>
                  <a:pt x="1589315" y="2656115"/>
                </a:cubicBezTo>
                <a:cubicBezTo>
                  <a:pt x="1601922" y="2672793"/>
                  <a:pt x="1601424" y="2699763"/>
                  <a:pt x="1611086" y="2721429"/>
                </a:cubicBezTo>
                <a:cubicBezTo>
                  <a:pt x="1630241" y="2774293"/>
                  <a:pt x="1672066" y="2844046"/>
                  <a:pt x="1698172" y="2873829"/>
                </a:cubicBezTo>
                <a:cubicBezTo>
                  <a:pt x="1724888" y="2904999"/>
                  <a:pt x="1785258" y="2960916"/>
                  <a:pt x="1785258" y="2960915"/>
                </a:cubicBezTo>
                <a:cubicBezTo>
                  <a:pt x="1787541" y="3011488"/>
                  <a:pt x="1820985" y="3073870"/>
                  <a:pt x="1872343" y="3091543"/>
                </a:cubicBezTo>
                <a:cubicBezTo>
                  <a:pt x="1919110" y="3120362"/>
                  <a:pt x="1955246" y="3132629"/>
                  <a:pt x="2002972" y="3145972"/>
                </a:cubicBezTo>
                <a:cubicBezTo>
                  <a:pt x="2014040" y="3148906"/>
                  <a:pt x="2022604" y="3155037"/>
                  <a:pt x="2035629" y="3156857"/>
                </a:cubicBezTo>
                <a:cubicBezTo>
                  <a:pt x="2075668" y="3167137"/>
                  <a:pt x="2115699" y="3166177"/>
                  <a:pt x="2155372" y="3167743"/>
                </a:cubicBezTo>
                <a:cubicBezTo>
                  <a:pt x="2212158" y="3153342"/>
                  <a:pt x="2263128" y="3161463"/>
                  <a:pt x="2307772" y="3113315"/>
                </a:cubicBezTo>
                <a:cubicBezTo>
                  <a:pt x="2316025" y="3103646"/>
                  <a:pt x="2319697" y="3092738"/>
                  <a:pt x="2329543" y="3080657"/>
                </a:cubicBezTo>
                <a:cubicBezTo>
                  <a:pt x="2341668" y="3043381"/>
                  <a:pt x="2344432" y="3013871"/>
                  <a:pt x="2351315" y="2982686"/>
                </a:cubicBezTo>
                <a:cubicBezTo>
                  <a:pt x="2356125" y="2964774"/>
                  <a:pt x="2360757" y="2947200"/>
                  <a:pt x="2362200" y="2928257"/>
                </a:cubicBezTo>
                <a:cubicBezTo>
                  <a:pt x="2368310" y="2908771"/>
                  <a:pt x="2375038" y="2889690"/>
                  <a:pt x="2383972" y="2873829"/>
                </a:cubicBezTo>
                <a:cubicBezTo>
                  <a:pt x="2386119" y="2859015"/>
                  <a:pt x="2393135" y="2842190"/>
                  <a:pt x="2394858" y="2830286"/>
                </a:cubicBezTo>
                <a:cubicBezTo>
                  <a:pt x="2395804" y="2806544"/>
                  <a:pt x="2398423" y="2783322"/>
                  <a:pt x="2405743" y="2764972"/>
                </a:cubicBezTo>
                <a:cubicBezTo>
                  <a:pt x="2412364" y="2741623"/>
                  <a:pt x="2429067" y="2734471"/>
                  <a:pt x="2438400" y="2710543"/>
                </a:cubicBezTo>
                <a:cubicBezTo>
                  <a:pt x="2458486" y="2667861"/>
                  <a:pt x="2492829" y="2579915"/>
                  <a:pt x="2492829" y="2579915"/>
                </a:cubicBezTo>
                <a:cubicBezTo>
                  <a:pt x="2504935" y="2493831"/>
                  <a:pt x="2513462" y="2483531"/>
                  <a:pt x="2492829" y="2383972"/>
                </a:cubicBezTo>
                <a:cubicBezTo>
                  <a:pt x="2484128" y="2348034"/>
                  <a:pt x="2485403" y="2312892"/>
                  <a:pt x="2460172" y="2286000"/>
                </a:cubicBezTo>
                <a:cubicBezTo>
                  <a:pt x="2441402" y="2270707"/>
                  <a:pt x="2425403" y="2257493"/>
                  <a:pt x="2416629" y="2242457"/>
                </a:cubicBezTo>
                <a:cubicBezTo>
                  <a:pt x="2369277" y="2165458"/>
                  <a:pt x="2409603" y="2189559"/>
                  <a:pt x="2351315" y="2166257"/>
                </a:cubicBezTo>
                <a:cubicBezTo>
                  <a:pt x="2249983" y="2057595"/>
                  <a:pt x="2372379" y="2159642"/>
                  <a:pt x="2275115" y="2111829"/>
                </a:cubicBezTo>
                <a:cubicBezTo>
                  <a:pt x="2260375" y="2106036"/>
                  <a:pt x="2248384" y="2083503"/>
                  <a:pt x="2231572" y="2079172"/>
                </a:cubicBezTo>
                <a:cubicBezTo>
                  <a:pt x="2212696" y="2071147"/>
                  <a:pt x="2196690" y="2074986"/>
                  <a:pt x="2177143" y="2068286"/>
                </a:cubicBezTo>
                <a:cubicBezTo>
                  <a:pt x="2163595" y="2064018"/>
                  <a:pt x="2147565" y="2062578"/>
                  <a:pt x="2133600" y="2057400"/>
                </a:cubicBezTo>
                <a:cubicBezTo>
                  <a:pt x="2114548" y="2052323"/>
                  <a:pt x="2097141" y="2049281"/>
                  <a:pt x="2079172" y="2046515"/>
                </a:cubicBezTo>
                <a:cubicBezTo>
                  <a:pt x="2068270" y="2044753"/>
                  <a:pt x="2057389" y="2035517"/>
                  <a:pt x="2046515" y="2035629"/>
                </a:cubicBezTo>
                <a:cubicBezTo>
                  <a:pt x="1964121" y="2035874"/>
                  <a:pt x="1914889" y="2026181"/>
                  <a:pt x="1839686" y="2024743"/>
                </a:cubicBezTo>
                <a:cubicBezTo>
                  <a:pt x="1811876" y="2022195"/>
                  <a:pt x="1783574" y="2016936"/>
                  <a:pt x="1752600" y="2013857"/>
                </a:cubicBezTo>
                <a:cubicBezTo>
                  <a:pt x="1725648" y="2009436"/>
                  <a:pt x="1609991" y="1982954"/>
                  <a:pt x="1600200" y="1981200"/>
                </a:cubicBezTo>
                <a:cubicBezTo>
                  <a:pt x="1586161" y="1973169"/>
                  <a:pt x="1573751" y="1964019"/>
                  <a:pt x="1556658" y="1959429"/>
                </a:cubicBezTo>
                <a:cubicBezTo>
                  <a:pt x="1547902" y="1955609"/>
                  <a:pt x="1536119" y="1951785"/>
                  <a:pt x="1524000" y="1948543"/>
                </a:cubicBezTo>
                <a:cubicBezTo>
                  <a:pt x="1504038" y="1940099"/>
                  <a:pt x="1490271" y="1936738"/>
                  <a:pt x="1469572" y="1926772"/>
                </a:cubicBezTo>
                <a:cubicBezTo>
                  <a:pt x="1442042" y="1901843"/>
                  <a:pt x="1427785" y="1883381"/>
                  <a:pt x="1404258" y="1850572"/>
                </a:cubicBezTo>
                <a:cubicBezTo>
                  <a:pt x="1394184" y="1837623"/>
                  <a:pt x="1380554" y="1823169"/>
                  <a:pt x="1382486" y="1807029"/>
                </a:cubicBezTo>
                <a:cubicBezTo>
                  <a:pt x="1391016" y="1746659"/>
                  <a:pt x="1424936" y="1627304"/>
                  <a:pt x="1480458" y="1578429"/>
                </a:cubicBezTo>
                <a:cubicBezTo>
                  <a:pt x="1566332" y="1430272"/>
                  <a:pt x="1528675" y="1528118"/>
                  <a:pt x="1621972" y="1436915"/>
                </a:cubicBezTo>
                <a:cubicBezTo>
                  <a:pt x="1650686" y="1406936"/>
                  <a:pt x="1662058" y="1372573"/>
                  <a:pt x="1687286" y="1349829"/>
                </a:cubicBezTo>
                <a:cubicBezTo>
                  <a:pt x="1689492" y="1338555"/>
                  <a:pt x="1710716" y="1236818"/>
                  <a:pt x="1709058" y="1230086"/>
                </a:cubicBezTo>
                <a:cubicBezTo>
                  <a:pt x="1702321" y="1204524"/>
                  <a:pt x="1683632" y="1180507"/>
                  <a:pt x="1665515" y="1153886"/>
                </a:cubicBezTo>
                <a:cubicBezTo>
                  <a:pt x="1660680" y="1143007"/>
                  <a:pt x="1665441" y="1128889"/>
                  <a:pt x="1654629" y="1121229"/>
                </a:cubicBezTo>
                <a:cubicBezTo>
                  <a:pt x="1640508" y="1105523"/>
                  <a:pt x="1622391" y="1100909"/>
                  <a:pt x="1600200" y="1088572"/>
                </a:cubicBezTo>
                <a:cubicBezTo>
                  <a:pt x="1588378" y="1074432"/>
                  <a:pt x="1580690" y="1059031"/>
                  <a:pt x="1567543" y="1045029"/>
                </a:cubicBezTo>
                <a:cubicBezTo>
                  <a:pt x="1535390" y="1015577"/>
                  <a:pt x="1515645" y="997127"/>
                  <a:pt x="1491343" y="968829"/>
                </a:cubicBezTo>
                <a:cubicBezTo>
                  <a:pt x="1445914" y="932651"/>
                  <a:pt x="1426132" y="912492"/>
                  <a:pt x="1371600" y="892629"/>
                </a:cubicBezTo>
                <a:cubicBezTo>
                  <a:pt x="1344425" y="880766"/>
                  <a:pt x="1309461" y="871778"/>
                  <a:pt x="1284515" y="870857"/>
                </a:cubicBezTo>
                <a:cubicBezTo>
                  <a:pt x="1210895" y="870832"/>
                  <a:pt x="1155599" y="840776"/>
                  <a:pt x="1077686" y="827315"/>
                </a:cubicBezTo>
                <a:cubicBezTo>
                  <a:pt x="1035836" y="821344"/>
                  <a:pt x="1009081" y="806641"/>
                  <a:pt x="968829" y="805543"/>
                </a:cubicBezTo>
                <a:cubicBezTo>
                  <a:pt x="940373" y="801932"/>
                  <a:pt x="915556" y="801298"/>
                  <a:pt x="892629" y="794657"/>
                </a:cubicBezTo>
                <a:cubicBezTo>
                  <a:pt x="810238" y="782138"/>
                  <a:pt x="718139" y="774842"/>
                  <a:pt x="642258" y="707572"/>
                </a:cubicBezTo>
                <a:cubicBezTo>
                  <a:pt x="584289" y="685624"/>
                  <a:pt x="452839" y="589819"/>
                  <a:pt x="424543" y="555172"/>
                </a:cubicBezTo>
                <a:cubicBezTo>
                  <a:pt x="314495" y="418394"/>
                  <a:pt x="468021" y="599091"/>
                  <a:pt x="326572" y="457200"/>
                </a:cubicBezTo>
                <a:cubicBezTo>
                  <a:pt x="305980" y="439215"/>
                  <a:pt x="284806" y="403617"/>
                  <a:pt x="261258" y="381000"/>
                </a:cubicBezTo>
                <a:cubicBezTo>
                  <a:pt x="248290" y="367777"/>
                  <a:pt x="231188" y="360835"/>
                  <a:pt x="217715" y="348343"/>
                </a:cubicBezTo>
                <a:cubicBezTo>
                  <a:pt x="191660" y="328356"/>
                  <a:pt x="177743" y="299862"/>
                  <a:pt x="163286" y="283029"/>
                </a:cubicBezTo>
                <a:cubicBezTo>
                  <a:pt x="156653" y="275086"/>
                  <a:pt x="147323" y="270305"/>
                  <a:pt x="141515" y="261257"/>
                </a:cubicBezTo>
                <a:cubicBezTo>
                  <a:pt x="131719" y="247937"/>
                  <a:pt x="125560" y="230582"/>
                  <a:pt x="119743" y="217715"/>
                </a:cubicBezTo>
                <a:cubicBezTo>
                  <a:pt x="111409" y="206131"/>
                  <a:pt x="104403" y="197307"/>
                  <a:pt x="97972" y="185057"/>
                </a:cubicBezTo>
                <a:cubicBezTo>
                  <a:pt x="92172" y="175576"/>
                  <a:pt x="92936" y="162112"/>
                  <a:pt x="87086" y="152400"/>
                </a:cubicBezTo>
                <a:cubicBezTo>
                  <a:pt x="76114" y="126530"/>
                  <a:pt x="51408" y="108505"/>
                  <a:pt x="43543" y="87086"/>
                </a:cubicBezTo>
                <a:cubicBezTo>
                  <a:pt x="-20217" y="-53093"/>
                  <a:pt x="56695" y="115894"/>
                  <a:pt x="0" y="0"/>
                </a:cubicBezTo>
              </a:path>
            </a:pathLst>
          </a:custGeom>
          <a:noFill/>
          <a:ln w="38100">
            <a:solidFill>
              <a:srgbClr val="FFC000"/>
            </a:solidFill>
            <a:prstDash val="dash"/>
            <a:headEnd type="none" w="med" len="med"/>
            <a:tailEnd type="triangle" w="med" len="med"/>
            <a:extLst>
              <a:ext uri="{C807C97D-BFC1-408E-A445-0C87EB9F89A2}">
                <ask:lineSketchStyleProps xmlns:ask="http://schemas.microsoft.com/office/drawing/2018/sketchyshapes" sd="754788231">
                  <a:custGeom>
                    <a:avLst/>
                    <a:gdLst>
                      <a:gd name="connsiteX0" fmla="*/ 0 w 2505040"/>
                      <a:gd name="connsiteY0" fmla="*/ 4169229 h 4169229"/>
                      <a:gd name="connsiteX1" fmla="*/ 54429 w 2505040"/>
                      <a:gd name="connsiteY1" fmla="*/ 4158343 h 4169229"/>
                      <a:gd name="connsiteX2" fmla="*/ 152400 w 2505040"/>
                      <a:gd name="connsiteY2" fmla="*/ 4093029 h 4169229"/>
                      <a:gd name="connsiteX3" fmla="*/ 272143 w 2505040"/>
                      <a:gd name="connsiteY3" fmla="*/ 3973286 h 4169229"/>
                      <a:gd name="connsiteX4" fmla="*/ 359229 w 2505040"/>
                      <a:gd name="connsiteY4" fmla="*/ 3831772 h 4169229"/>
                      <a:gd name="connsiteX5" fmla="*/ 424543 w 2505040"/>
                      <a:gd name="connsiteY5" fmla="*/ 3755572 h 4169229"/>
                      <a:gd name="connsiteX6" fmla="*/ 478972 w 2505040"/>
                      <a:gd name="connsiteY6" fmla="*/ 3624943 h 4169229"/>
                      <a:gd name="connsiteX7" fmla="*/ 511629 w 2505040"/>
                      <a:gd name="connsiteY7" fmla="*/ 3570515 h 4169229"/>
                      <a:gd name="connsiteX8" fmla="*/ 544286 w 2505040"/>
                      <a:gd name="connsiteY8" fmla="*/ 3167743 h 4169229"/>
                      <a:gd name="connsiteX9" fmla="*/ 609600 w 2505040"/>
                      <a:gd name="connsiteY9" fmla="*/ 3004457 h 4169229"/>
                      <a:gd name="connsiteX10" fmla="*/ 664029 w 2505040"/>
                      <a:gd name="connsiteY10" fmla="*/ 2939143 h 4169229"/>
                      <a:gd name="connsiteX11" fmla="*/ 696686 w 2505040"/>
                      <a:gd name="connsiteY11" fmla="*/ 2862943 h 4169229"/>
                      <a:gd name="connsiteX12" fmla="*/ 783772 w 2505040"/>
                      <a:gd name="connsiteY12" fmla="*/ 2764972 h 4169229"/>
                      <a:gd name="connsiteX13" fmla="*/ 805543 w 2505040"/>
                      <a:gd name="connsiteY13" fmla="*/ 2732315 h 4169229"/>
                      <a:gd name="connsiteX14" fmla="*/ 892629 w 2505040"/>
                      <a:gd name="connsiteY14" fmla="*/ 2656115 h 4169229"/>
                      <a:gd name="connsiteX15" fmla="*/ 968829 w 2505040"/>
                      <a:gd name="connsiteY15" fmla="*/ 2590800 h 4169229"/>
                      <a:gd name="connsiteX16" fmla="*/ 1034143 w 2505040"/>
                      <a:gd name="connsiteY16" fmla="*/ 2536372 h 4169229"/>
                      <a:gd name="connsiteX17" fmla="*/ 1349829 w 2505040"/>
                      <a:gd name="connsiteY17" fmla="*/ 2460172 h 4169229"/>
                      <a:gd name="connsiteX18" fmla="*/ 1447800 w 2505040"/>
                      <a:gd name="connsiteY18" fmla="*/ 2503715 h 4169229"/>
                      <a:gd name="connsiteX19" fmla="*/ 1502229 w 2505040"/>
                      <a:gd name="connsiteY19" fmla="*/ 2558143 h 4169229"/>
                      <a:gd name="connsiteX20" fmla="*/ 1545772 w 2505040"/>
                      <a:gd name="connsiteY20" fmla="*/ 2590800 h 4169229"/>
                      <a:gd name="connsiteX21" fmla="*/ 1589315 w 2505040"/>
                      <a:gd name="connsiteY21" fmla="*/ 2656115 h 4169229"/>
                      <a:gd name="connsiteX22" fmla="*/ 1611086 w 2505040"/>
                      <a:gd name="connsiteY22" fmla="*/ 2721429 h 4169229"/>
                      <a:gd name="connsiteX23" fmla="*/ 1698172 w 2505040"/>
                      <a:gd name="connsiteY23" fmla="*/ 2873829 h 4169229"/>
                      <a:gd name="connsiteX24" fmla="*/ 1785258 w 2505040"/>
                      <a:gd name="connsiteY24" fmla="*/ 2960915 h 4169229"/>
                      <a:gd name="connsiteX25" fmla="*/ 1872343 w 2505040"/>
                      <a:gd name="connsiteY25" fmla="*/ 3091543 h 4169229"/>
                      <a:gd name="connsiteX26" fmla="*/ 2002972 w 2505040"/>
                      <a:gd name="connsiteY26" fmla="*/ 3145972 h 4169229"/>
                      <a:gd name="connsiteX27" fmla="*/ 2035629 w 2505040"/>
                      <a:gd name="connsiteY27" fmla="*/ 3156857 h 4169229"/>
                      <a:gd name="connsiteX28" fmla="*/ 2155372 w 2505040"/>
                      <a:gd name="connsiteY28" fmla="*/ 3167743 h 4169229"/>
                      <a:gd name="connsiteX29" fmla="*/ 2307772 w 2505040"/>
                      <a:gd name="connsiteY29" fmla="*/ 3113315 h 4169229"/>
                      <a:gd name="connsiteX30" fmla="*/ 2329543 w 2505040"/>
                      <a:gd name="connsiteY30" fmla="*/ 3080657 h 4169229"/>
                      <a:gd name="connsiteX31" fmla="*/ 2351315 w 2505040"/>
                      <a:gd name="connsiteY31" fmla="*/ 2982686 h 4169229"/>
                      <a:gd name="connsiteX32" fmla="*/ 2362200 w 2505040"/>
                      <a:gd name="connsiteY32" fmla="*/ 2928257 h 4169229"/>
                      <a:gd name="connsiteX33" fmla="*/ 2383972 w 2505040"/>
                      <a:gd name="connsiteY33" fmla="*/ 2873829 h 4169229"/>
                      <a:gd name="connsiteX34" fmla="*/ 2394858 w 2505040"/>
                      <a:gd name="connsiteY34" fmla="*/ 2830286 h 4169229"/>
                      <a:gd name="connsiteX35" fmla="*/ 2405743 w 2505040"/>
                      <a:gd name="connsiteY35" fmla="*/ 2764972 h 4169229"/>
                      <a:gd name="connsiteX36" fmla="*/ 2438400 w 2505040"/>
                      <a:gd name="connsiteY36" fmla="*/ 2710543 h 4169229"/>
                      <a:gd name="connsiteX37" fmla="*/ 2492829 w 2505040"/>
                      <a:gd name="connsiteY37" fmla="*/ 2579915 h 4169229"/>
                      <a:gd name="connsiteX38" fmla="*/ 2492829 w 2505040"/>
                      <a:gd name="connsiteY38" fmla="*/ 2383972 h 4169229"/>
                      <a:gd name="connsiteX39" fmla="*/ 2460172 w 2505040"/>
                      <a:gd name="connsiteY39" fmla="*/ 2286000 h 4169229"/>
                      <a:gd name="connsiteX40" fmla="*/ 2416629 w 2505040"/>
                      <a:gd name="connsiteY40" fmla="*/ 2242457 h 4169229"/>
                      <a:gd name="connsiteX41" fmla="*/ 2351315 w 2505040"/>
                      <a:gd name="connsiteY41" fmla="*/ 2166257 h 4169229"/>
                      <a:gd name="connsiteX42" fmla="*/ 2275115 w 2505040"/>
                      <a:gd name="connsiteY42" fmla="*/ 2111829 h 4169229"/>
                      <a:gd name="connsiteX43" fmla="*/ 2231572 w 2505040"/>
                      <a:gd name="connsiteY43" fmla="*/ 2079172 h 4169229"/>
                      <a:gd name="connsiteX44" fmla="*/ 2177143 w 2505040"/>
                      <a:gd name="connsiteY44" fmla="*/ 2068286 h 4169229"/>
                      <a:gd name="connsiteX45" fmla="*/ 2133600 w 2505040"/>
                      <a:gd name="connsiteY45" fmla="*/ 2057400 h 4169229"/>
                      <a:gd name="connsiteX46" fmla="*/ 2079172 w 2505040"/>
                      <a:gd name="connsiteY46" fmla="*/ 2046515 h 4169229"/>
                      <a:gd name="connsiteX47" fmla="*/ 2046515 w 2505040"/>
                      <a:gd name="connsiteY47" fmla="*/ 2035629 h 4169229"/>
                      <a:gd name="connsiteX48" fmla="*/ 1839686 w 2505040"/>
                      <a:gd name="connsiteY48" fmla="*/ 2024743 h 4169229"/>
                      <a:gd name="connsiteX49" fmla="*/ 1752600 w 2505040"/>
                      <a:gd name="connsiteY49" fmla="*/ 2013857 h 4169229"/>
                      <a:gd name="connsiteX50" fmla="*/ 1600200 w 2505040"/>
                      <a:gd name="connsiteY50" fmla="*/ 1981200 h 4169229"/>
                      <a:gd name="connsiteX51" fmla="*/ 1556658 w 2505040"/>
                      <a:gd name="connsiteY51" fmla="*/ 1959429 h 4169229"/>
                      <a:gd name="connsiteX52" fmla="*/ 1524000 w 2505040"/>
                      <a:gd name="connsiteY52" fmla="*/ 1948543 h 4169229"/>
                      <a:gd name="connsiteX53" fmla="*/ 1469572 w 2505040"/>
                      <a:gd name="connsiteY53" fmla="*/ 1926772 h 4169229"/>
                      <a:gd name="connsiteX54" fmla="*/ 1404258 w 2505040"/>
                      <a:gd name="connsiteY54" fmla="*/ 1850572 h 4169229"/>
                      <a:gd name="connsiteX55" fmla="*/ 1382486 w 2505040"/>
                      <a:gd name="connsiteY55" fmla="*/ 1807029 h 4169229"/>
                      <a:gd name="connsiteX56" fmla="*/ 1480458 w 2505040"/>
                      <a:gd name="connsiteY56" fmla="*/ 1578429 h 4169229"/>
                      <a:gd name="connsiteX57" fmla="*/ 1621972 w 2505040"/>
                      <a:gd name="connsiteY57" fmla="*/ 1436915 h 4169229"/>
                      <a:gd name="connsiteX58" fmla="*/ 1687286 w 2505040"/>
                      <a:gd name="connsiteY58" fmla="*/ 1349829 h 4169229"/>
                      <a:gd name="connsiteX59" fmla="*/ 1709058 w 2505040"/>
                      <a:gd name="connsiteY59" fmla="*/ 1230086 h 4169229"/>
                      <a:gd name="connsiteX60" fmla="*/ 1665515 w 2505040"/>
                      <a:gd name="connsiteY60" fmla="*/ 1153886 h 4169229"/>
                      <a:gd name="connsiteX61" fmla="*/ 1654629 w 2505040"/>
                      <a:gd name="connsiteY61" fmla="*/ 1121229 h 4169229"/>
                      <a:gd name="connsiteX62" fmla="*/ 1600200 w 2505040"/>
                      <a:gd name="connsiteY62" fmla="*/ 1088572 h 4169229"/>
                      <a:gd name="connsiteX63" fmla="*/ 1567543 w 2505040"/>
                      <a:gd name="connsiteY63" fmla="*/ 1045029 h 4169229"/>
                      <a:gd name="connsiteX64" fmla="*/ 1491343 w 2505040"/>
                      <a:gd name="connsiteY64" fmla="*/ 968829 h 4169229"/>
                      <a:gd name="connsiteX65" fmla="*/ 1371600 w 2505040"/>
                      <a:gd name="connsiteY65" fmla="*/ 892629 h 4169229"/>
                      <a:gd name="connsiteX66" fmla="*/ 1284515 w 2505040"/>
                      <a:gd name="connsiteY66" fmla="*/ 870857 h 4169229"/>
                      <a:gd name="connsiteX67" fmla="*/ 1077686 w 2505040"/>
                      <a:gd name="connsiteY67" fmla="*/ 827315 h 4169229"/>
                      <a:gd name="connsiteX68" fmla="*/ 968829 w 2505040"/>
                      <a:gd name="connsiteY68" fmla="*/ 805543 h 4169229"/>
                      <a:gd name="connsiteX69" fmla="*/ 892629 w 2505040"/>
                      <a:gd name="connsiteY69" fmla="*/ 794657 h 4169229"/>
                      <a:gd name="connsiteX70" fmla="*/ 642258 w 2505040"/>
                      <a:gd name="connsiteY70" fmla="*/ 707572 h 4169229"/>
                      <a:gd name="connsiteX71" fmla="*/ 424543 w 2505040"/>
                      <a:gd name="connsiteY71" fmla="*/ 555172 h 4169229"/>
                      <a:gd name="connsiteX72" fmla="*/ 326572 w 2505040"/>
                      <a:gd name="connsiteY72" fmla="*/ 457200 h 4169229"/>
                      <a:gd name="connsiteX73" fmla="*/ 261258 w 2505040"/>
                      <a:gd name="connsiteY73" fmla="*/ 381000 h 4169229"/>
                      <a:gd name="connsiteX74" fmla="*/ 217715 w 2505040"/>
                      <a:gd name="connsiteY74" fmla="*/ 348343 h 4169229"/>
                      <a:gd name="connsiteX75" fmla="*/ 163286 w 2505040"/>
                      <a:gd name="connsiteY75" fmla="*/ 283029 h 4169229"/>
                      <a:gd name="connsiteX76" fmla="*/ 141515 w 2505040"/>
                      <a:gd name="connsiteY76" fmla="*/ 261257 h 4169229"/>
                      <a:gd name="connsiteX77" fmla="*/ 119743 w 2505040"/>
                      <a:gd name="connsiteY77" fmla="*/ 217715 h 4169229"/>
                      <a:gd name="connsiteX78" fmla="*/ 97972 w 2505040"/>
                      <a:gd name="connsiteY78" fmla="*/ 185057 h 4169229"/>
                      <a:gd name="connsiteX79" fmla="*/ 87086 w 2505040"/>
                      <a:gd name="connsiteY79" fmla="*/ 152400 h 4169229"/>
                      <a:gd name="connsiteX80" fmla="*/ 43543 w 2505040"/>
                      <a:gd name="connsiteY80" fmla="*/ 87086 h 4169229"/>
                      <a:gd name="connsiteX81" fmla="*/ 0 w 2505040"/>
                      <a:gd name="connsiteY81" fmla="*/ 0 h 416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505040" h="4169229">
                        <a:moveTo>
                          <a:pt x="0" y="4169229"/>
                        </a:moveTo>
                        <a:cubicBezTo>
                          <a:pt x="18143" y="4165600"/>
                          <a:pt x="37880" y="4166617"/>
                          <a:pt x="54429" y="4158343"/>
                        </a:cubicBezTo>
                        <a:cubicBezTo>
                          <a:pt x="89534" y="4140790"/>
                          <a:pt x="120462" y="4115842"/>
                          <a:pt x="152400" y="4093029"/>
                        </a:cubicBezTo>
                        <a:cubicBezTo>
                          <a:pt x="202803" y="4057027"/>
                          <a:pt x="235118" y="4026179"/>
                          <a:pt x="272143" y="3973286"/>
                        </a:cubicBezTo>
                        <a:cubicBezTo>
                          <a:pt x="303906" y="3927911"/>
                          <a:pt x="320065" y="3870938"/>
                          <a:pt x="359229" y="3831772"/>
                        </a:cubicBezTo>
                        <a:cubicBezTo>
                          <a:pt x="384187" y="3806813"/>
                          <a:pt x="404565" y="3788037"/>
                          <a:pt x="424543" y="3755572"/>
                        </a:cubicBezTo>
                        <a:cubicBezTo>
                          <a:pt x="558567" y="3537784"/>
                          <a:pt x="421589" y="3754054"/>
                          <a:pt x="478972" y="3624943"/>
                        </a:cubicBezTo>
                        <a:cubicBezTo>
                          <a:pt x="487565" y="3605609"/>
                          <a:pt x="500743" y="3588658"/>
                          <a:pt x="511629" y="3570515"/>
                        </a:cubicBezTo>
                        <a:cubicBezTo>
                          <a:pt x="556817" y="3389767"/>
                          <a:pt x="479866" y="3708878"/>
                          <a:pt x="544286" y="3167743"/>
                        </a:cubicBezTo>
                        <a:cubicBezTo>
                          <a:pt x="548134" y="3135418"/>
                          <a:pt x="587363" y="3037813"/>
                          <a:pt x="609600" y="3004457"/>
                        </a:cubicBezTo>
                        <a:cubicBezTo>
                          <a:pt x="625320" y="2980877"/>
                          <a:pt x="649176" y="2963279"/>
                          <a:pt x="664029" y="2939143"/>
                        </a:cubicBezTo>
                        <a:cubicBezTo>
                          <a:pt x="678512" y="2915608"/>
                          <a:pt x="682762" y="2886813"/>
                          <a:pt x="696686" y="2862943"/>
                        </a:cubicBezTo>
                        <a:cubicBezTo>
                          <a:pt x="725922" y="2812824"/>
                          <a:pt x="747768" y="2806977"/>
                          <a:pt x="783772" y="2764972"/>
                        </a:cubicBezTo>
                        <a:cubicBezTo>
                          <a:pt x="792286" y="2755039"/>
                          <a:pt x="797029" y="2742248"/>
                          <a:pt x="805543" y="2732315"/>
                        </a:cubicBezTo>
                        <a:cubicBezTo>
                          <a:pt x="858777" y="2670208"/>
                          <a:pt x="835438" y="2706157"/>
                          <a:pt x="892629" y="2656115"/>
                        </a:cubicBezTo>
                        <a:cubicBezTo>
                          <a:pt x="1102479" y="2472497"/>
                          <a:pt x="818989" y="2707342"/>
                          <a:pt x="968829" y="2590800"/>
                        </a:cubicBezTo>
                        <a:cubicBezTo>
                          <a:pt x="991199" y="2573401"/>
                          <a:pt x="1007830" y="2546897"/>
                          <a:pt x="1034143" y="2536372"/>
                        </a:cubicBezTo>
                        <a:cubicBezTo>
                          <a:pt x="1110763" y="2505724"/>
                          <a:pt x="1257228" y="2478692"/>
                          <a:pt x="1349829" y="2460172"/>
                        </a:cubicBezTo>
                        <a:cubicBezTo>
                          <a:pt x="1382486" y="2474686"/>
                          <a:pt x="1417739" y="2484390"/>
                          <a:pt x="1447800" y="2503715"/>
                        </a:cubicBezTo>
                        <a:cubicBezTo>
                          <a:pt x="1469383" y="2517590"/>
                          <a:pt x="1483052" y="2541097"/>
                          <a:pt x="1502229" y="2558143"/>
                        </a:cubicBezTo>
                        <a:cubicBezTo>
                          <a:pt x="1515789" y="2570196"/>
                          <a:pt x="1531258" y="2579914"/>
                          <a:pt x="1545772" y="2590800"/>
                        </a:cubicBezTo>
                        <a:cubicBezTo>
                          <a:pt x="1560286" y="2612572"/>
                          <a:pt x="1577613" y="2632711"/>
                          <a:pt x="1589315" y="2656115"/>
                        </a:cubicBezTo>
                        <a:cubicBezTo>
                          <a:pt x="1599578" y="2676641"/>
                          <a:pt x="1602046" y="2700336"/>
                          <a:pt x="1611086" y="2721429"/>
                        </a:cubicBezTo>
                        <a:cubicBezTo>
                          <a:pt x="1628736" y="2762612"/>
                          <a:pt x="1666936" y="2837387"/>
                          <a:pt x="1698172" y="2873829"/>
                        </a:cubicBezTo>
                        <a:cubicBezTo>
                          <a:pt x="1724889" y="2904999"/>
                          <a:pt x="1785258" y="2960915"/>
                          <a:pt x="1785258" y="2960915"/>
                        </a:cubicBezTo>
                        <a:cubicBezTo>
                          <a:pt x="1801459" y="3009521"/>
                          <a:pt x="1817100" y="3068525"/>
                          <a:pt x="1872343" y="3091543"/>
                        </a:cubicBezTo>
                        <a:cubicBezTo>
                          <a:pt x="1915886" y="3109686"/>
                          <a:pt x="1958221" y="3131056"/>
                          <a:pt x="2002972" y="3145972"/>
                        </a:cubicBezTo>
                        <a:cubicBezTo>
                          <a:pt x="2013858" y="3149600"/>
                          <a:pt x="2024270" y="3155234"/>
                          <a:pt x="2035629" y="3156857"/>
                        </a:cubicBezTo>
                        <a:cubicBezTo>
                          <a:pt x="2075305" y="3162525"/>
                          <a:pt x="2115458" y="3164114"/>
                          <a:pt x="2155372" y="3167743"/>
                        </a:cubicBezTo>
                        <a:cubicBezTo>
                          <a:pt x="2220772" y="3153210"/>
                          <a:pt x="2258320" y="3155703"/>
                          <a:pt x="2307772" y="3113315"/>
                        </a:cubicBezTo>
                        <a:cubicBezTo>
                          <a:pt x="2317705" y="3104801"/>
                          <a:pt x="2322286" y="3091543"/>
                          <a:pt x="2329543" y="3080657"/>
                        </a:cubicBezTo>
                        <a:cubicBezTo>
                          <a:pt x="2336800" y="3048000"/>
                          <a:pt x="2344306" y="3015397"/>
                          <a:pt x="2351315" y="2982686"/>
                        </a:cubicBezTo>
                        <a:cubicBezTo>
                          <a:pt x="2355192" y="2964594"/>
                          <a:pt x="2356883" y="2945979"/>
                          <a:pt x="2362200" y="2928257"/>
                        </a:cubicBezTo>
                        <a:cubicBezTo>
                          <a:pt x="2367815" y="2909541"/>
                          <a:pt x="2377793" y="2892367"/>
                          <a:pt x="2383972" y="2873829"/>
                        </a:cubicBezTo>
                        <a:cubicBezTo>
                          <a:pt x="2388703" y="2859636"/>
                          <a:pt x="2391924" y="2844957"/>
                          <a:pt x="2394858" y="2830286"/>
                        </a:cubicBezTo>
                        <a:cubicBezTo>
                          <a:pt x="2399187" y="2808643"/>
                          <a:pt x="2398200" y="2785715"/>
                          <a:pt x="2405743" y="2764972"/>
                        </a:cubicBezTo>
                        <a:cubicBezTo>
                          <a:pt x="2412974" y="2745088"/>
                          <a:pt x="2429391" y="2729687"/>
                          <a:pt x="2438400" y="2710543"/>
                        </a:cubicBezTo>
                        <a:cubicBezTo>
                          <a:pt x="2458485" y="2667862"/>
                          <a:pt x="2492829" y="2579915"/>
                          <a:pt x="2492829" y="2579915"/>
                        </a:cubicBezTo>
                        <a:cubicBezTo>
                          <a:pt x="2505155" y="2493634"/>
                          <a:pt x="2512642" y="2483039"/>
                          <a:pt x="2492829" y="2383972"/>
                        </a:cubicBezTo>
                        <a:cubicBezTo>
                          <a:pt x="2486078" y="2350217"/>
                          <a:pt x="2484513" y="2310341"/>
                          <a:pt x="2460172" y="2286000"/>
                        </a:cubicBezTo>
                        <a:cubicBezTo>
                          <a:pt x="2445658" y="2271486"/>
                          <a:pt x="2428400" y="2259273"/>
                          <a:pt x="2416629" y="2242457"/>
                        </a:cubicBezTo>
                        <a:cubicBezTo>
                          <a:pt x="2359124" y="2160308"/>
                          <a:pt x="2416358" y="2187939"/>
                          <a:pt x="2351315" y="2166257"/>
                        </a:cubicBezTo>
                        <a:cubicBezTo>
                          <a:pt x="2247850" y="2062795"/>
                          <a:pt x="2356206" y="2158167"/>
                          <a:pt x="2275115" y="2111829"/>
                        </a:cubicBezTo>
                        <a:cubicBezTo>
                          <a:pt x="2259363" y="2102828"/>
                          <a:pt x="2248151" y="2086541"/>
                          <a:pt x="2231572" y="2079172"/>
                        </a:cubicBezTo>
                        <a:cubicBezTo>
                          <a:pt x="2214664" y="2071658"/>
                          <a:pt x="2195205" y="2072300"/>
                          <a:pt x="2177143" y="2068286"/>
                        </a:cubicBezTo>
                        <a:cubicBezTo>
                          <a:pt x="2162538" y="2065040"/>
                          <a:pt x="2148205" y="2060645"/>
                          <a:pt x="2133600" y="2057400"/>
                        </a:cubicBezTo>
                        <a:cubicBezTo>
                          <a:pt x="2115539" y="2053386"/>
                          <a:pt x="2097122" y="2051002"/>
                          <a:pt x="2079172" y="2046515"/>
                        </a:cubicBezTo>
                        <a:cubicBezTo>
                          <a:pt x="2068040" y="2043732"/>
                          <a:pt x="2057942" y="2036668"/>
                          <a:pt x="2046515" y="2035629"/>
                        </a:cubicBezTo>
                        <a:cubicBezTo>
                          <a:pt x="1977760" y="2029378"/>
                          <a:pt x="1908629" y="2028372"/>
                          <a:pt x="1839686" y="2024743"/>
                        </a:cubicBezTo>
                        <a:cubicBezTo>
                          <a:pt x="1810657" y="2021114"/>
                          <a:pt x="1781514" y="2018305"/>
                          <a:pt x="1752600" y="2013857"/>
                        </a:cubicBezTo>
                        <a:cubicBezTo>
                          <a:pt x="1724233" y="2009493"/>
                          <a:pt x="1609797" y="1983333"/>
                          <a:pt x="1600200" y="1981200"/>
                        </a:cubicBezTo>
                        <a:cubicBezTo>
                          <a:pt x="1585686" y="1973943"/>
                          <a:pt x="1571573" y="1965821"/>
                          <a:pt x="1556658" y="1959429"/>
                        </a:cubicBezTo>
                        <a:cubicBezTo>
                          <a:pt x="1546111" y="1954909"/>
                          <a:pt x="1534744" y="1952572"/>
                          <a:pt x="1524000" y="1948543"/>
                        </a:cubicBezTo>
                        <a:cubicBezTo>
                          <a:pt x="1505704" y="1941682"/>
                          <a:pt x="1487715" y="1934029"/>
                          <a:pt x="1469572" y="1926772"/>
                        </a:cubicBezTo>
                        <a:cubicBezTo>
                          <a:pt x="1447801" y="1901372"/>
                          <a:pt x="1423935" y="1877627"/>
                          <a:pt x="1404258" y="1850572"/>
                        </a:cubicBezTo>
                        <a:cubicBezTo>
                          <a:pt x="1394713" y="1837448"/>
                          <a:pt x="1379818" y="1823036"/>
                          <a:pt x="1382486" y="1807029"/>
                        </a:cubicBezTo>
                        <a:cubicBezTo>
                          <a:pt x="1392182" y="1748853"/>
                          <a:pt x="1439748" y="1635423"/>
                          <a:pt x="1480458" y="1578429"/>
                        </a:cubicBezTo>
                        <a:cubicBezTo>
                          <a:pt x="1573767" y="1447797"/>
                          <a:pt x="1514149" y="1553033"/>
                          <a:pt x="1621972" y="1436915"/>
                        </a:cubicBezTo>
                        <a:cubicBezTo>
                          <a:pt x="1646663" y="1410325"/>
                          <a:pt x="1665515" y="1378858"/>
                          <a:pt x="1687286" y="1349829"/>
                        </a:cubicBezTo>
                        <a:cubicBezTo>
                          <a:pt x="1689574" y="1338387"/>
                          <a:pt x="1710550" y="1236552"/>
                          <a:pt x="1709058" y="1230086"/>
                        </a:cubicBezTo>
                        <a:cubicBezTo>
                          <a:pt x="1702480" y="1201581"/>
                          <a:pt x="1678598" y="1180052"/>
                          <a:pt x="1665515" y="1153886"/>
                        </a:cubicBezTo>
                        <a:cubicBezTo>
                          <a:pt x="1660383" y="1143623"/>
                          <a:pt x="1662743" y="1129343"/>
                          <a:pt x="1654629" y="1121229"/>
                        </a:cubicBezTo>
                        <a:cubicBezTo>
                          <a:pt x="1639668" y="1106268"/>
                          <a:pt x="1618343" y="1099458"/>
                          <a:pt x="1600200" y="1088572"/>
                        </a:cubicBezTo>
                        <a:cubicBezTo>
                          <a:pt x="1589314" y="1074058"/>
                          <a:pt x="1579747" y="1058454"/>
                          <a:pt x="1567543" y="1045029"/>
                        </a:cubicBezTo>
                        <a:cubicBezTo>
                          <a:pt x="1543380" y="1018450"/>
                          <a:pt x="1519392" y="991269"/>
                          <a:pt x="1491343" y="968829"/>
                        </a:cubicBezTo>
                        <a:cubicBezTo>
                          <a:pt x="1444415" y="931286"/>
                          <a:pt x="1429926" y="913460"/>
                          <a:pt x="1371600" y="892629"/>
                        </a:cubicBezTo>
                        <a:cubicBezTo>
                          <a:pt x="1343421" y="882565"/>
                          <a:pt x="1313724" y="877348"/>
                          <a:pt x="1284515" y="870857"/>
                        </a:cubicBezTo>
                        <a:cubicBezTo>
                          <a:pt x="1215739" y="855573"/>
                          <a:pt x="1146679" y="841589"/>
                          <a:pt x="1077686" y="827315"/>
                        </a:cubicBezTo>
                        <a:cubicBezTo>
                          <a:pt x="1041449" y="819818"/>
                          <a:pt x="1005461" y="810776"/>
                          <a:pt x="968829" y="805543"/>
                        </a:cubicBezTo>
                        <a:cubicBezTo>
                          <a:pt x="943429" y="801914"/>
                          <a:pt x="917847" y="799385"/>
                          <a:pt x="892629" y="794657"/>
                        </a:cubicBezTo>
                        <a:cubicBezTo>
                          <a:pt x="802536" y="777765"/>
                          <a:pt x="723257" y="758197"/>
                          <a:pt x="642258" y="707572"/>
                        </a:cubicBezTo>
                        <a:cubicBezTo>
                          <a:pt x="588523" y="673987"/>
                          <a:pt x="456144" y="594673"/>
                          <a:pt x="424543" y="555172"/>
                        </a:cubicBezTo>
                        <a:cubicBezTo>
                          <a:pt x="308429" y="410028"/>
                          <a:pt x="457199" y="587828"/>
                          <a:pt x="326572" y="457200"/>
                        </a:cubicBezTo>
                        <a:cubicBezTo>
                          <a:pt x="302917" y="433545"/>
                          <a:pt x="284913" y="404655"/>
                          <a:pt x="261258" y="381000"/>
                        </a:cubicBezTo>
                        <a:cubicBezTo>
                          <a:pt x="248429" y="368171"/>
                          <a:pt x="230544" y="361172"/>
                          <a:pt x="217715" y="348343"/>
                        </a:cubicBezTo>
                        <a:cubicBezTo>
                          <a:pt x="197675" y="328304"/>
                          <a:pt x="181948" y="304357"/>
                          <a:pt x="163286" y="283029"/>
                        </a:cubicBezTo>
                        <a:cubicBezTo>
                          <a:pt x="156528" y="275305"/>
                          <a:pt x="147208" y="269796"/>
                          <a:pt x="141515" y="261257"/>
                        </a:cubicBezTo>
                        <a:cubicBezTo>
                          <a:pt x="132514" y="247755"/>
                          <a:pt x="127794" y="231804"/>
                          <a:pt x="119743" y="217715"/>
                        </a:cubicBezTo>
                        <a:cubicBezTo>
                          <a:pt x="113252" y="206356"/>
                          <a:pt x="103823" y="196759"/>
                          <a:pt x="97972" y="185057"/>
                        </a:cubicBezTo>
                        <a:cubicBezTo>
                          <a:pt x="92840" y="174794"/>
                          <a:pt x="92659" y="162431"/>
                          <a:pt x="87086" y="152400"/>
                        </a:cubicBezTo>
                        <a:cubicBezTo>
                          <a:pt x="74379" y="129527"/>
                          <a:pt x="56073" y="110057"/>
                          <a:pt x="43543" y="87086"/>
                        </a:cubicBezTo>
                        <a:cubicBezTo>
                          <a:pt x="-36342" y="-59371"/>
                          <a:pt x="68268" y="102398"/>
                          <a:pt x="0" y="0"/>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 coins arrondis 32">
            <a:extLst>
              <a:ext uri="{FF2B5EF4-FFF2-40B4-BE49-F238E27FC236}">
                <a16:creationId xmlns:a16="http://schemas.microsoft.com/office/drawing/2014/main" id="{0309B5D1-922A-9433-ECC7-FB802157A741}"/>
              </a:ext>
            </a:extLst>
          </p:cNvPr>
          <p:cNvSpPr/>
          <p:nvPr/>
        </p:nvSpPr>
        <p:spPr>
          <a:xfrm>
            <a:off x="8060197" y="581689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3F91BF34-3768-37B8-9F3B-F531728F4665}"/>
              </a:ext>
            </a:extLst>
          </p:cNvPr>
          <p:cNvSpPr txBox="1"/>
          <p:nvPr/>
        </p:nvSpPr>
        <p:spPr>
          <a:xfrm>
            <a:off x="7900469" y="5833903"/>
            <a:ext cx="907284" cy="276999"/>
          </a:xfrm>
          <a:prstGeom prst="rect">
            <a:avLst/>
          </a:prstGeom>
          <a:noFill/>
        </p:spPr>
        <p:txBody>
          <a:bodyPr wrap="square" rtlCol="0" anchor="ctr">
            <a:spAutoFit/>
          </a:bodyPr>
          <a:lstStyle/>
          <a:p>
            <a:pPr algn="ctr"/>
            <a:r>
              <a:rPr lang="fr-FR" sz="1200" b="1">
                <a:solidFill>
                  <a:schemeClr val="bg1"/>
                </a:solidFill>
                <a:latin typeface="PODIUM Sharp 3.10" panose="00000806000000000000" pitchFamily="50" charset="0"/>
                <a:ea typeface="Lato" panose="020F0502020204030203" pitchFamily="34" charset="0"/>
                <a:cs typeface="Lato" panose="020F0502020204030203" pitchFamily="34" charset="0"/>
              </a:rPr>
              <a:t>08h15</a:t>
            </a:r>
          </a:p>
        </p:txBody>
      </p:sp>
      <p:sp>
        <p:nvSpPr>
          <p:cNvPr id="35" name="Rectangle : coins arrondis 34">
            <a:extLst>
              <a:ext uri="{FF2B5EF4-FFF2-40B4-BE49-F238E27FC236}">
                <a16:creationId xmlns:a16="http://schemas.microsoft.com/office/drawing/2014/main" id="{DD062386-9077-BABC-7901-0BFF10FE890C}"/>
              </a:ext>
            </a:extLst>
          </p:cNvPr>
          <p:cNvSpPr/>
          <p:nvPr/>
        </p:nvSpPr>
        <p:spPr>
          <a:xfrm>
            <a:off x="7917355" y="4008981"/>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5D141AE3-213F-58BD-76DD-BA9BB4FEB502}"/>
              </a:ext>
            </a:extLst>
          </p:cNvPr>
          <p:cNvSpPr txBox="1"/>
          <p:nvPr/>
        </p:nvSpPr>
        <p:spPr>
          <a:xfrm>
            <a:off x="8030979" y="3979818"/>
            <a:ext cx="360580" cy="369332"/>
          </a:xfrm>
          <a:prstGeom prst="rect">
            <a:avLst/>
          </a:prstGeom>
          <a:noFill/>
        </p:spPr>
        <p:txBody>
          <a:bodyPr wrap="square" rtlCol="0" anchor="ctr">
            <a:spAutoFit/>
          </a:bodyPr>
          <a:lstStyle/>
          <a:p>
            <a:pPr algn="ctr"/>
            <a:r>
              <a:rPr lang="fr-FR" b="1" dirty="0">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37" name="Rectangle : coins arrondis 36">
            <a:extLst>
              <a:ext uri="{FF2B5EF4-FFF2-40B4-BE49-F238E27FC236}">
                <a16:creationId xmlns:a16="http://schemas.microsoft.com/office/drawing/2014/main" id="{5092DD13-0F41-AE1A-5454-44144E881CAD}"/>
              </a:ext>
            </a:extLst>
          </p:cNvPr>
          <p:cNvSpPr/>
          <p:nvPr/>
        </p:nvSpPr>
        <p:spPr>
          <a:xfrm>
            <a:off x="9977433" y="5435020"/>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020EE097-E935-48FA-2C88-CBDD8A918755}"/>
              </a:ext>
            </a:extLst>
          </p:cNvPr>
          <p:cNvSpPr txBox="1"/>
          <p:nvPr/>
        </p:nvSpPr>
        <p:spPr>
          <a:xfrm>
            <a:off x="10091057" y="5405857"/>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39" name="Rectangle : coins arrondis 38">
            <a:extLst>
              <a:ext uri="{FF2B5EF4-FFF2-40B4-BE49-F238E27FC236}">
                <a16:creationId xmlns:a16="http://schemas.microsoft.com/office/drawing/2014/main" id="{7E1A712F-AF22-CE8F-7656-17D31C83C323}"/>
              </a:ext>
            </a:extLst>
          </p:cNvPr>
          <p:cNvSpPr/>
          <p:nvPr/>
        </p:nvSpPr>
        <p:spPr>
          <a:xfrm>
            <a:off x="10327876" y="4370625"/>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id="{B370D928-A11D-C468-7809-2B5CAD90061C}"/>
              </a:ext>
            </a:extLst>
          </p:cNvPr>
          <p:cNvSpPr txBox="1"/>
          <p:nvPr/>
        </p:nvSpPr>
        <p:spPr>
          <a:xfrm>
            <a:off x="10441500" y="4341462"/>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41" name="Rectangle : coins arrondis 40">
            <a:extLst>
              <a:ext uri="{FF2B5EF4-FFF2-40B4-BE49-F238E27FC236}">
                <a16:creationId xmlns:a16="http://schemas.microsoft.com/office/drawing/2014/main" id="{C321F73A-8134-A200-E759-71CD26E4C0D2}"/>
              </a:ext>
            </a:extLst>
          </p:cNvPr>
          <p:cNvSpPr/>
          <p:nvPr/>
        </p:nvSpPr>
        <p:spPr>
          <a:xfrm>
            <a:off x="9456309" y="306012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ZoneTexte 41">
            <a:extLst>
              <a:ext uri="{FF2B5EF4-FFF2-40B4-BE49-F238E27FC236}">
                <a16:creationId xmlns:a16="http://schemas.microsoft.com/office/drawing/2014/main" id="{1C3374E1-BD87-B4E7-BD9E-36807B258554}"/>
              </a:ext>
            </a:extLst>
          </p:cNvPr>
          <p:cNvSpPr txBox="1"/>
          <p:nvPr/>
        </p:nvSpPr>
        <p:spPr>
          <a:xfrm>
            <a:off x="9569933" y="3030965"/>
            <a:ext cx="360580" cy="369332"/>
          </a:xfrm>
          <a:prstGeom prst="rect">
            <a:avLst/>
          </a:prstGeom>
          <a:noFill/>
        </p:spPr>
        <p:txBody>
          <a:bodyPr wrap="square" rtlCol="0" anchor="ctr">
            <a:spAutoFit/>
          </a:bodyPr>
          <a:lstStyle/>
          <a:p>
            <a:pPr algn="ctr"/>
            <a:r>
              <a:rPr lang="fr-FR" b="1">
                <a:solidFill>
                  <a:schemeClr val="bg1"/>
                </a:solidFill>
                <a:latin typeface="PODIUM Sharp 3.10" panose="00000806000000000000" pitchFamily="50" charset="0"/>
                <a:ea typeface="Lato" panose="020F0502020204030203" pitchFamily="34" charset="0"/>
                <a:cs typeface="Lato" panose="020F0502020204030203" pitchFamily="34" charset="0"/>
              </a:rPr>
              <a:t>?</a:t>
            </a:r>
          </a:p>
        </p:txBody>
      </p:sp>
      <p:sp>
        <p:nvSpPr>
          <p:cNvPr id="43" name="Rectangle : coins arrondis 42">
            <a:extLst>
              <a:ext uri="{FF2B5EF4-FFF2-40B4-BE49-F238E27FC236}">
                <a16:creationId xmlns:a16="http://schemas.microsoft.com/office/drawing/2014/main" id="{4AC04FEE-77B8-A7BA-DEDB-17E5AE51A39C}"/>
              </a:ext>
            </a:extLst>
          </p:cNvPr>
          <p:cNvSpPr/>
          <p:nvPr/>
        </p:nvSpPr>
        <p:spPr>
          <a:xfrm>
            <a:off x="7973100" y="1984937"/>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ZoneTexte 43">
            <a:extLst>
              <a:ext uri="{FF2B5EF4-FFF2-40B4-BE49-F238E27FC236}">
                <a16:creationId xmlns:a16="http://schemas.microsoft.com/office/drawing/2014/main" id="{D930C8E6-B085-2602-C8ED-6D109999E66D}"/>
              </a:ext>
            </a:extLst>
          </p:cNvPr>
          <p:cNvSpPr txBox="1"/>
          <p:nvPr/>
        </p:nvSpPr>
        <p:spPr>
          <a:xfrm>
            <a:off x="7726275" y="2001939"/>
            <a:ext cx="1081478"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16h34</a:t>
            </a:r>
            <a:endParaRPr lang="fr-FR" b="1" dirty="0">
              <a:solidFill>
                <a:schemeClr val="bg1"/>
              </a:solidFill>
              <a:latin typeface="PODIUM Sharp 3.10" panose="00000806000000000000" pitchFamily="50" charset="0"/>
              <a:ea typeface="Lato" panose="020F0502020204030203" pitchFamily="34" charset="0"/>
              <a:cs typeface="Lato" panose="020F0502020204030203" pitchFamily="34" charset="0"/>
            </a:endParaRPr>
          </a:p>
        </p:txBody>
      </p:sp>
      <p:sp>
        <p:nvSpPr>
          <p:cNvPr id="5" name="ZoneTexte 4">
            <a:extLst>
              <a:ext uri="{FF2B5EF4-FFF2-40B4-BE49-F238E27FC236}">
                <a16:creationId xmlns:a16="http://schemas.microsoft.com/office/drawing/2014/main" id="{28A5152F-7C10-748F-076E-3ABE852E2C02}"/>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46" name="Ellipse 45">
            <a:extLst>
              <a:ext uri="{FF2B5EF4-FFF2-40B4-BE49-F238E27FC236}">
                <a16:creationId xmlns:a16="http://schemas.microsoft.com/office/drawing/2014/main" id="{7A944628-F507-3599-9313-9D4BF4892C70}"/>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47" name="Ellipse 46">
            <a:extLst>
              <a:ext uri="{FF2B5EF4-FFF2-40B4-BE49-F238E27FC236}">
                <a16:creationId xmlns:a16="http://schemas.microsoft.com/office/drawing/2014/main" id="{9B7D6F2B-BED2-27F5-48C4-A90CBF7310B9}"/>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48" name="Ellipse 47">
            <a:extLst>
              <a:ext uri="{FF2B5EF4-FFF2-40B4-BE49-F238E27FC236}">
                <a16:creationId xmlns:a16="http://schemas.microsoft.com/office/drawing/2014/main" id="{EE85D401-14AA-267E-6BF1-A0A09DEE4E33}"/>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49" name="Ellipse 48">
            <a:extLst>
              <a:ext uri="{FF2B5EF4-FFF2-40B4-BE49-F238E27FC236}">
                <a16:creationId xmlns:a16="http://schemas.microsoft.com/office/drawing/2014/main" id="{1EED4B8C-37BC-B977-FFA9-1C9567F6F8F8}"/>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0" name="Ellipse 49">
            <a:extLst>
              <a:ext uri="{FF2B5EF4-FFF2-40B4-BE49-F238E27FC236}">
                <a16:creationId xmlns:a16="http://schemas.microsoft.com/office/drawing/2014/main" id="{B19C3853-A6DA-58C1-24BA-554331D70C6C}"/>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1" name="Ellipse 50">
            <a:extLst>
              <a:ext uri="{FF2B5EF4-FFF2-40B4-BE49-F238E27FC236}">
                <a16:creationId xmlns:a16="http://schemas.microsoft.com/office/drawing/2014/main" id="{E578CD67-EA19-B0DC-C6E3-F24879FFD4C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2" name="Ellipse 51">
            <a:extLst>
              <a:ext uri="{FF2B5EF4-FFF2-40B4-BE49-F238E27FC236}">
                <a16:creationId xmlns:a16="http://schemas.microsoft.com/office/drawing/2014/main" id="{4033A647-F22A-4131-A521-02714C3C0441}"/>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53" name="Ellipse 52">
            <a:extLst>
              <a:ext uri="{FF2B5EF4-FFF2-40B4-BE49-F238E27FC236}">
                <a16:creationId xmlns:a16="http://schemas.microsoft.com/office/drawing/2014/main" id="{3F0F2D72-0823-73F7-DA13-70FE995537F7}"/>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54" name="Titre 1">
            <a:extLst>
              <a:ext uri="{FF2B5EF4-FFF2-40B4-BE49-F238E27FC236}">
                <a16:creationId xmlns:a16="http://schemas.microsoft.com/office/drawing/2014/main" id="{1749B619-A6FF-623E-D539-C13F3E857A68}"/>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INDICES</a:t>
            </a:r>
            <a:endParaRPr lang="fr-FR" sz="4400" dirty="0">
              <a:ln>
                <a:solidFill>
                  <a:prstClr val="black">
                    <a:lumMod val="75000"/>
                    <a:lumOff val="25000"/>
                    <a:alpha val="10000"/>
                  </a:prstClr>
                </a:solidFill>
              </a:ln>
              <a:solidFill>
                <a:srgbClr val="00B0F0"/>
              </a:solidFill>
              <a:effectLst/>
              <a:latin typeface="PODIUM Sharp 5.9" panose="00000800000000000000" pitchFamily="50" charset="0"/>
            </a:endParaRPr>
          </a:p>
        </p:txBody>
      </p:sp>
      <p:pic>
        <p:nvPicPr>
          <p:cNvPr id="16" name="Image 15" descr="Une image contenant Police, Graphique, texte, graphisme&#10;&#10;Le contenu généré par l’IA peut être incorrect.">
            <a:extLst>
              <a:ext uri="{FF2B5EF4-FFF2-40B4-BE49-F238E27FC236}">
                <a16:creationId xmlns:a16="http://schemas.microsoft.com/office/drawing/2014/main" id="{59AE9FAE-C819-CAEB-3BA4-F8D4F44B5DF1}"/>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73987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B92D5C7-9DE9-EB25-4825-48DBBA2A8614}"/>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5" name="Titre 1">
            <a:extLst>
              <a:ext uri="{FF2B5EF4-FFF2-40B4-BE49-F238E27FC236}">
                <a16:creationId xmlns:a16="http://schemas.microsoft.com/office/drawing/2014/main" id="{58AEF5D1-1FF8-A9B9-2921-BF45CD6F2313}"/>
              </a:ext>
            </a:extLst>
          </p:cNvPr>
          <p:cNvSpPr txBox="1">
            <a:spLocks/>
          </p:cNvSpPr>
          <p:nvPr/>
        </p:nvSpPr>
        <p:spPr>
          <a:xfrm>
            <a:off x="427277" y="1078263"/>
            <a:ext cx="3770074" cy="470147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dirty="0">
                <a:ln>
                  <a:noFill/>
                </a:ln>
                <a:solidFill>
                  <a:schemeClr val="bg1"/>
                </a:solidFill>
                <a:effectLst/>
                <a:latin typeface="+mn-lt"/>
                <a:ea typeface="+mn-ea"/>
                <a:cs typeface="+mn-cs"/>
              </a:rPr>
              <a:t>Correction</a:t>
            </a:r>
          </a:p>
        </p:txBody>
      </p:sp>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Voici le détail de résolution de l’énigme :</a:t>
            </a: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4 témoignages sont à comparer :</a:t>
            </a:r>
          </a:p>
          <a:p>
            <a:pPr algn="l"/>
            <a:endParaRPr lang="fr-FR" dirty="0">
              <a:ln>
                <a:noFill/>
              </a:ln>
              <a:effectLst/>
              <a:latin typeface="PODIUM Sharp 3.10" panose="00000806000000000000" pitchFamily="50" charset="0"/>
            </a:endParaRPr>
          </a:p>
          <a:p>
            <a:pPr marL="342900" indent="-342900" algn="l">
              <a:buFontTx/>
              <a:buChar char="-"/>
            </a:pPr>
            <a:r>
              <a:rPr lang="fr-FR" dirty="0">
                <a:ln>
                  <a:noFill/>
                </a:ln>
                <a:effectLst/>
                <a:latin typeface="PODIUM Sharp 3.10" panose="00000806000000000000" pitchFamily="50" charset="0"/>
              </a:rPr>
              <a:t>L’un est un avis personnel, peu crédible</a:t>
            </a:r>
          </a:p>
          <a:p>
            <a:pPr marL="342900" indent="-342900" algn="l">
              <a:buFontTx/>
              <a:buChar char="-"/>
            </a:pPr>
            <a:r>
              <a:rPr lang="fr-FR" dirty="0">
                <a:ln>
                  <a:noFill/>
                </a:ln>
                <a:effectLst/>
                <a:latin typeface="PODIUM Sharp 3.10" panose="00000806000000000000" pitchFamily="50" charset="0"/>
              </a:rPr>
              <a:t>Le second provient d’une personne d’autorité (le garde du corps), mais pas dans le domaine qui nous intéresse</a:t>
            </a:r>
          </a:p>
          <a:p>
            <a:pPr marL="342900" indent="-342900" algn="l">
              <a:buFontTx/>
              <a:buChar char="-"/>
            </a:pPr>
            <a:r>
              <a:rPr lang="fr-FR" dirty="0">
                <a:ln>
                  <a:noFill/>
                </a:ln>
                <a:effectLst/>
                <a:latin typeface="PODIUM Sharp 3.10" panose="00000806000000000000" pitchFamily="50" charset="0"/>
              </a:rPr>
              <a:t>Le troisième, en plus de venir d’une personne </a:t>
            </a:r>
            <a:br>
              <a:rPr lang="fr-FR" dirty="0">
                <a:ln>
                  <a:noFill/>
                </a:ln>
                <a:effectLst/>
                <a:latin typeface="PODIUM Sharp 3.10" panose="00000806000000000000" pitchFamily="50" charset="0"/>
              </a:rPr>
            </a:br>
            <a:r>
              <a:rPr lang="fr-FR" dirty="0">
                <a:ln>
                  <a:noFill/>
                </a:ln>
                <a:effectLst/>
                <a:latin typeface="PODIUM Sharp 3.10" panose="00000806000000000000" pitchFamily="50" charset="0"/>
              </a:rPr>
              <a:t>non-compétente dans le domaine, est impossible : la salle informatique n’a pas été visitée</a:t>
            </a:r>
            <a:endParaRPr lang="fr-FR" dirty="0">
              <a:ln>
                <a:solidFill>
                  <a:prstClr val="white">
                    <a:lumMod val="75000"/>
                    <a:lumOff val="25000"/>
                    <a:alpha val="10000"/>
                  </a:prstClr>
                </a:solidFill>
              </a:ln>
              <a:effectLst>
                <a:outerShdw blurRad="9525" dist="25400" dir="14640000" algn="tl" rotWithShape="0">
                  <a:prstClr val="white">
                    <a:alpha val="30000"/>
                  </a:prstClr>
                </a:outerShdw>
              </a:effectLst>
              <a:latin typeface="PODIUM Sharp 3.10" panose="00000806000000000000" pitchFamily="50" charset="0"/>
              <a:ea typeface="Segoe UI Black" panose="020B0A02040204020203" pitchFamily="34" charset="0"/>
            </a:endParaRPr>
          </a:p>
          <a:p>
            <a:pPr marL="342900" indent="-342900" algn="l">
              <a:buFontTx/>
              <a:buChar char="-"/>
            </a:pPr>
            <a:r>
              <a:rPr lang="fr-FR" dirty="0">
                <a:ln>
                  <a:noFill/>
                </a:ln>
                <a:effectLst/>
                <a:latin typeface="PODIUM Sharp 3.10" panose="00000806000000000000" pitchFamily="50" charset="0"/>
              </a:rPr>
              <a:t>Par contre, le 4eme témoignage provient d’une personne dont c’est le domaine d’expertise, il est donc plus crédible : le hacker était le plus loin possible de la salle informatique, donc dans la cafétéria</a:t>
            </a:r>
          </a:p>
          <a:p>
            <a:pPr marL="342900" indent="-342900" algn="l">
              <a:buFontTx/>
              <a:buChar char="-"/>
            </a:pPr>
            <a:r>
              <a:rPr lang="fr-FR" dirty="0">
                <a:ln>
                  <a:noFill/>
                </a:ln>
                <a:effectLst/>
                <a:latin typeface="PODIUM Sharp 3.10" panose="00000806000000000000" pitchFamily="50" charset="0"/>
              </a:rPr>
              <a:t>Comme il s’agit du 5eme moment du trajet, il nous faut prendre le 5eme temps de hack indiqué, soit 12h04</a:t>
            </a:r>
          </a:p>
        </p:txBody>
      </p:sp>
      <p:sp>
        <p:nvSpPr>
          <p:cNvPr id="6" name="Titre 1">
            <a:extLst>
              <a:ext uri="{FF2B5EF4-FFF2-40B4-BE49-F238E27FC236}">
                <a16:creationId xmlns:a16="http://schemas.microsoft.com/office/drawing/2014/main" id="{19E64DB8-E20B-4A41-7592-FFF2C6156274}"/>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7" name="Image 6" descr="Une image contenant noir, obscurité&#10;&#10;Le contenu généré par l’IA peut être incorrect.">
            <a:extLst>
              <a:ext uri="{FF2B5EF4-FFF2-40B4-BE49-F238E27FC236}">
                <a16:creationId xmlns:a16="http://schemas.microsoft.com/office/drawing/2014/main" id="{3DD0F7FE-E41E-BAC5-31D1-6DA9280E26B1}"/>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230441038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uiExpand="1" build="p"/>
      <p:bldP spid="6"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999B9F5-8C60-3E04-A178-0992330C4498}"/>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ZoneTexte 7">
            <a:extLst>
              <a:ext uri="{FF2B5EF4-FFF2-40B4-BE49-F238E27FC236}">
                <a16:creationId xmlns:a16="http://schemas.microsoft.com/office/drawing/2014/main" id="{27DE25CC-542E-7D93-B1BE-409D21E4E0E6}"/>
              </a:ext>
            </a:extLst>
          </p:cNvPr>
          <p:cNvSpPr txBox="1"/>
          <p:nvPr/>
        </p:nvSpPr>
        <p:spPr>
          <a:xfrm>
            <a:off x="969926" y="2435350"/>
            <a:ext cx="515973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fr-FR" sz="2000" dirty="0">
                <a:solidFill>
                  <a:srgbClr val="79ED81"/>
                </a:solidFill>
                <a:latin typeface="PODIUM Sharp 3.10" panose="00000806000000000000" pitchFamily="50" charset="0"/>
                <a:ea typeface="Lato"/>
                <a:cs typeface="Lato"/>
              </a:rPr>
              <a:t>L'attaque a eu lieu à la cafétéria, en 4ème position sur son trajet.</a:t>
            </a:r>
            <a:endParaRPr lang="en-US" sz="2000" dirty="0">
              <a:latin typeface="PODIUM Sharp 3.10" panose="00000806000000000000" pitchFamily="50" charset="0"/>
              <a:ea typeface="Lato"/>
              <a:cs typeface="Lato"/>
            </a:endParaRPr>
          </a:p>
          <a:p>
            <a:pPr marL="457200" indent="-457200">
              <a:buFont typeface="Arial"/>
              <a:buChar char="•"/>
            </a:pPr>
            <a:endParaRPr lang="fr-FR" sz="2000" dirty="0">
              <a:solidFill>
                <a:srgbClr val="79ED81"/>
              </a:solidFill>
              <a:latin typeface="PODIUM Sharp 3.10" panose="00000806000000000000" pitchFamily="50" charset="0"/>
              <a:ea typeface="Lato"/>
              <a:cs typeface="Lato"/>
            </a:endParaRPr>
          </a:p>
          <a:p>
            <a:pPr marL="457200" indent="-457200">
              <a:buFont typeface="Arial"/>
              <a:buChar char="•"/>
            </a:pPr>
            <a:r>
              <a:rPr lang="fr-FR" sz="2000" dirty="0">
                <a:solidFill>
                  <a:srgbClr val="79ED81"/>
                </a:solidFill>
                <a:latin typeface="PODIUM Sharp 3.10" panose="00000806000000000000" pitchFamily="50" charset="0"/>
                <a:ea typeface="Lato"/>
                <a:cs typeface="Lato"/>
              </a:rPr>
              <a:t>Elle a donc eu lieu à 12h04.</a:t>
            </a:r>
          </a:p>
        </p:txBody>
      </p:sp>
      <p:cxnSp>
        <p:nvCxnSpPr>
          <p:cNvPr id="10" name="Connecteur droit 22">
            <a:extLst>
              <a:ext uri="{FF2B5EF4-FFF2-40B4-BE49-F238E27FC236}">
                <a16:creationId xmlns:a16="http://schemas.microsoft.com/office/drawing/2014/main" id="{808A55A3-378A-FA17-7507-BC976A96BCBB}"/>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44EA6CC7-75D0-AC5E-66B6-D3CBCD3079FE}"/>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2" name="Rectangle : coins arrondis 19">
            <a:extLst>
              <a:ext uri="{FF2B5EF4-FFF2-40B4-BE49-F238E27FC236}">
                <a16:creationId xmlns:a16="http://schemas.microsoft.com/office/drawing/2014/main" id="{F47BD397-BEFC-6B80-84AB-D318396594D8}"/>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4" name="Hexagone 43">
            <a:extLst>
              <a:ext uri="{FF2B5EF4-FFF2-40B4-BE49-F238E27FC236}">
                <a16:creationId xmlns:a16="http://schemas.microsoft.com/office/drawing/2014/main" id="{658E6764-B7E8-C455-7C36-CC230A92C83F}"/>
              </a:ext>
            </a:extLst>
          </p:cNvPr>
          <p:cNvSpPr/>
          <p:nvPr/>
        </p:nvSpPr>
        <p:spPr>
          <a:xfrm rot="5400000">
            <a:off x="8136439" y="336540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Hexagone 44">
            <a:extLst>
              <a:ext uri="{FF2B5EF4-FFF2-40B4-BE49-F238E27FC236}">
                <a16:creationId xmlns:a16="http://schemas.microsoft.com/office/drawing/2014/main" id="{33683BA8-8BB9-4EDE-08C3-D16A16985490}"/>
              </a:ext>
            </a:extLst>
          </p:cNvPr>
          <p:cNvSpPr/>
          <p:nvPr/>
        </p:nvSpPr>
        <p:spPr>
          <a:xfrm rot="5400000">
            <a:off x="9532611" y="336540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Hexagone 45">
            <a:extLst>
              <a:ext uri="{FF2B5EF4-FFF2-40B4-BE49-F238E27FC236}">
                <a16:creationId xmlns:a16="http://schemas.microsoft.com/office/drawing/2014/main" id="{61EFD263-52F9-D1AF-D255-5E264833469B}"/>
              </a:ext>
            </a:extLst>
          </p:cNvPr>
          <p:cNvSpPr/>
          <p:nvPr/>
        </p:nvSpPr>
        <p:spPr>
          <a:xfrm rot="5400000">
            <a:off x="6742396" y="3365406"/>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Hexagone 46">
            <a:extLst>
              <a:ext uri="{FF2B5EF4-FFF2-40B4-BE49-F238E27FC236}">
                <a16:creationId xmlns:a16="http://schemas.microsoft.com/office/drawing/2014/main" id="{82C7904A-BB60-89F3-703F-5F080656F29F}"/>
              </a:ext>
            </a:extLst>
          </p:cNvPr>
          <p:cNvSpPr/>
          <p:nvPr/>
        </p:nvSpPr>
        <p:spPr>
          <a:xfrm rot="5400000">
            <a:off x="7438353" y="4621018"/>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Hexagone 47">
            <a:extLst>
              <a:ext uri="{FF2B5EF4-FFF2-40B4-BE49-F238E27FC236}">
                <a16:creationId xmlns:a16="http://schemas.microsoft.com/office/drawing/2014/main" id="{D45F4487-2127-E48B-A7CA-71CCA68DFE5F}"/>
              </a:ext>
            </a:extLst>
          </p:cNvPr>
          <p:cNvSpPr/>
          <p:nvPr/>
        </p:nvSpPr>
        <p:spPr>
          <a:xfrm rot="5400000">
            <a:off x="8832396" y="4621017"/>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Hexagone 48">
            <a:extLst>
              <a:ext uri="{FF2B5EF4-FFF2-40B4-BE49-F238E27FC236}">
                <a16:creationId xmlns:a16="http://schemas.microsoft.com/office/drawing/2014/main" id="{F3195FA0-D880-9A9D-7B22-0A76FFDC95AB}"/>
              </a:ext>
            </a:extLst>
          </p:cNvPr>
          <p:cNvSpPr/>
          <p:nvPr/>
        </p:nvSpPr>
        <p:spPr>
          <a:xfrm rot="5400000">
            <a:off x="7442646" y="2109792"/>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Hexagone 49">
            <a:extLst>
              <a:ext uri="{FF2B5EF4-FFF2-40B4-BE49-F238E27FC236}">
                <a16:creationId xmlns:a16="http://schemas.microsoft.com/office/drawing/2014/main" id="{4A539F3C-2598-7FF5-973D-58557C4F2DEA}"/>
              </a:ext>
            </a:extLst>
          </p:cNvPr>
          <p:cNvSpPr/>
          <p:nvPr/>
        </p:nvSpPr>
        <p:spPr>
          <a:xfrm rot="5400000">
            <a:off x="8836689" y="2109791"/>
            <a:ext cx="1470837" cy="1267963"/>
          </a:xfrm>
          <a:prstGeom prst="hexagon">
            <a:avLst/>
          </a:prstGeom>
          <a:solidFill>
            <a:schemeClr val="tx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ZoneTexte 50">
            <a:extLst>
              <a:ext uri="{FF2B5EF4-FFF2-40B4-BE49-F238E27FC236}">
                <a16:creationId xmlns:a16="http://schemas.microsoft.com/office/drawing/2014/main" id="{F7F3DDB6-93D2-9E22-16BF-C9542715D199}"/>
              </a:ext>
            </a:extLst>
          </p:cNvPr>
          <p:cNvSpPr txBox="1"/>
          <p:nvPr/>
        </p:nvSpPr>
        <p:spPr>
          <a:xfrm>
            <a:off x="8354112" y="3640108"/>
            <a:ext cx="1035490"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PAUSE</a:t>
            </a:r>
          </a:p>
        </p:txBody>
      </p:sp>
      <p:sp>
        <p:nvSpPr>
          <p:cNvPr id="52" name="ZoneTexte 51">
            <a:extLst>
              <a:ext uri="{FF2B5EF4-FFF2-40B4-BE49-F238E27FC236}">
                <a16:creationId xmlns:a16="http://schemas.microsoft.com/office/drawing/2014/main" id="{AB8DE8E1-387A-6992-F769-337BFF06F5EB}"/>
              </a:ext>
            </a:extLst>
          </p:cNvPr>
          <p:cNvSpPr txBox="1"/>
          <p:nvPr/>
        </p:nvSpPr>
        <p:spPr>
          <a:xfrm>
            <a:off x="9391729" y="3778607"/>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CAFÉTÉRIA</a:t>
            </a:r>
          </a:p>
        </p:txBody>
      </p:sp>
      <p:sp>
        <p:nvSpPr>
          <p:cNvPr id="53" name="ZoneTexte 52">
            <a:extLst>
              <a:ext uri="{FF2B5EF4-FFF2-40B4-BE49-F238E27FC236}">
                <a16:creationId xmlns:a16="http://schemas.microsoft.com/office/drawing/2014/main" id="{F66C1F60-ADF0-B53B-7A34-95A364D7FDB6}"/>
              </a:ext>
            </a:extLst>
          </p:cNvPr>
          <p:cNvSpPr txBox="1"/>
          <p:nvPr/>
        </p:nvSpPr>
        <p:spPr>
          <a:xfrm>
            <a:off x="6601514" y="3809963"/>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INFO.</a:t>
            </a:r>
          </a:p>
        </p:txBody>
      </p:sp>
      <p:sp>
        <p:nvSpPr>
          <p:cNvPr id="54" name="ZoneTexte 53">
            <a:extLst>
              <a:ext uri="{FF2B5EF4-FFF2-40B4-BE49-F238E27FC236}">
                <a16:creationId xmlns:a16="http://schemas.microsoft.com/office/drawing/2014/main" id="{2109B19E-65E9-1093-DC38-9EC7C49DF0F4}"/>
              </a:ext>
            </a:extLst>
          </p:cNvPr>
          <p:cNvSpPr txBox="1"/>
          <p:nvPr/>
        </p:nvSpPr>
        <p:spPr>
          <a:xfrm>
            <a:off x="7297471" y="5075092"/>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1</a:t>
            </a:r>
          </a:p>
        </p:txBody>
      </p:sp>
      <p:sp>
        <p:nvSpPr>
          <p:cNvPr id="55" name="ZoneTexte 54">
            <a:extLst>
              <a:ext uri="{FF2B5EF4-FFF2-40B4-BE49-F238E27FC236}">
                <a16:creationId xmlns:a16="http://schemas.microsoft.com/office/drawing/2014/main" id="{4BD366F2-19E3-5993-D70C-95AC2B2B337D}"/>
              </a:ext>
            </a:extLst>
          </p:cNvPr>
          <p:cNvSpPr txBox="1"/>
          <p:nvPr/>
        </p:nvSpPr>
        <p:spPr>
          <a:xfrm>
            <a:off x="9044571" y="4931833"/>
            <a:ext cx="1046486" cy="646331"/>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SALLE DE CONF.</a:t>
            </a:r>
          </a:p>
        </p:txBody>
      </p:sp>
      <p:sp>
        <p:nvSpPr>
          <p:cNvPr id="56" name="ZoneTexte 55">
            <a:extLst>
              <a:ext uri="{FF2B5EF4-FFF2-40B4-BE49-F238E27FC236}">
                <a16:creationId xmlns:a16="http://schemas.microsoft.com/office/drawing/2014/main" id="{B062981D-F9D0-F9E9-8C23-68B5F42B9007}"/>
              </a:ext>
            </a:extLst>
          </p:cNvPr>
          <p:cNvSpPr txBox="1"/>
          <p:nvPr/>
        </p:nvSpPr>
        <p:spPr>
          <a:xfrm>
            <a:off x="7308134" y="2550810"/>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ENTRÉE 2</a:t>
            </a:r>
          </a:p>
        </p:txBody>
      </p:sp>
      <p:sp>
        <p:nvSpPr>
          <p:cNvPr id="57" name="ZoneTexte 56">
            <a:extLst>
              <a:ext uri="{FF2B5EF4-FFF2-40B4-BE49-F238E27FC236}">
                <a16:creationId xmlns:a16="http://schemas.microsoft.com/office/drawing/2014/main" id="{0FEBD399-A9FE-D70A-93D6-3BF435548539}"/>
              </a:ext>
            </a:extLst>
          </p:cNvPr>
          <p:cNvSpPr txBox="1"/>
          <p:nvPr/>
        </p:nvSpPr>
        <p:spPr>
          <a:xfrm>
            <a:off x="8702461" y="2559114"/>
            <a:ext cx="1752600" cy="369332"/>
          </a:xfrm>
          <a:prstGeom prst="rect">
            <a:avLst/>
          </a:prstGeom>
          <a:noFill/>
        </p:spPr>
        <p:txBody>
          <a:bodyPr wrap="square" rtlCol="0" anchor="ctr">
            <a:spAutoFit/>
          </a:bodyPr>
          <a:lstStyle/>
          <a:p>
            <a:pPr algn="ctr"/>
            <a:r>
              <a:rPr lang="fr-FR" b="1" dirty="0">
                <a:solidFill>
                  <a:srgbClr val="00B0F0"/>
                </a:solidFill>
                <a:latin typeface="PODIUM Sharp 3.10" panose="00000806000000000000" pitchFamily="50" charset="0"/>
                <a:ea typeface="Lato" panose="020F0502020204030203" pitchFamily="34" charset="0"/>
                <a:cs typeface="Lato" panose="020F0502020204030203" pitchFamily="34" charset="0"/>
              </a:rPr>
              <a:t>BUREAUX</a:t>
            </a:r>
          </a:p>
        </p:txBody>
      </p:sp>
      <p:sp>
        <p:nvSpPr>
          <p:cNvPr id="58" name="Forme libre : forme 57">
            <a:extLst>
              <a:ext uri="{FF2B5EF4-FFF2-40B4-BE49-F238E27FC236}">
                <a16:creationId xmlns:a16="http://schemas.microsoft.com/office/drawing/2014/main" id="{5FD8F20E-6207-630C-CC48-A8ABBC1BCA34}"/>
              </a:ext>
            </a:extLst>
          </p:cNvPr>
          <p:cNvSpPr/>
          <p:nvPr/>
        </p:nvSpPr>
        <p:spPr>
          <a:xfrm>
            <a:off x="7598228" y="1889995"/>
            <a:ext cx="2505040" cy="4169229"/>
          </a:xfrm>
          <a:custGeom>
            <a:avLst/>
            <a:gdLst>
              <a:gd name="csX0" fmla="*/ 0 w 2505040"/>
              <a:gd name="csY0" fmla="*/ 4169229 h 4169229"/>
              <a:gd name="csX1" fmla="*/ 54429 w 2505040"/>
              <a:gd name="csY1" fmla="*/ 4158343 h 4169229"/>
              <a:gd name="csX2" fmla="*/ 152400 w 2505040"/>
              <a:gd name="csY2" fmla="*/ 4093029 h 4169229"/>
              <a:gd name="csX3" fmla="*/ 272143 w 2505040"/>
              <a:gd name="csY3" fmla="*/ 3973286 h 4169229"/>
              <a:gd name="csX4" fmla="*/ 359229 w 2505040"/>
              <a:gd name="csY4" fmla="*/ 3831772 h 4169229"/>
              <a:gd name="csX5" fmla="*/ 424543 w 2505040"/>
              <a:gd name="csY5" fmla="*/ 3755572 h 4169229"/>
              <a:gd name="csX6" fmla="*/ 478972 w 2505040"/>
              <a:gd name="csY6" fmla="*/ 3624943 h 4169229"/>
              <a:gd name="csX7" fmla="*/ 511629 w 2505040"/>
              <a:gd name="csY7" fmla="*/ 3570515 h 4169229"/>
              <a:gd name="csX8" fmla="*/ 544286 w 2505040"/>
              <a:gd name="csY8" fmla="*/ 3167743 h 4169229"/>
              <a:gd name="csX9" fmla="*/ 609600 w 2505040"/>
              <a:gd name="csY9" fmla="*/ 3004457 h 4169229"/>
              <a:gd name="csX10" fmla="*/ 664029 w 2505040"/>
              <a:gd name="csY10" fmla="*/ 2939143 h 4169229"/>
              <a:gd name="csX11" fmla="*/ 696686 w 2505040"/>
              <a:gd name="csY11" fmla="*/ 2862943 h 4169229"/>
              <a:gd name="csX12" fmla="*/ 783772 w 2505040"/>
              <a:gd name="csY12" fmla="*/ 2764972 h 4169229"/>
              <a:gd name="csX13" fmla="*/ 805543 w 2505040"/>
              <a:gd name="csY13" fmla="*/ 2732315 h 4169229"/>
              <a:gd name="csX14" fmla="*/ 892629 w 2505040"/>
              <a:gd name="csY14" fmla="*/ 2656115 h 4169229"/>
              <a:gd name="csX15" fmla="*/ 968829 w 2505040"/>
              <a:gd name="csY15" fmla="*/ 2590800 h 4169229"/>
              <a:gd name="csX16" fmla="*/ 1034143 w 2505040"/>
              <a:gd name="csY16" fmla="*/ 2536372 h 4169229"/>
              <a:gd name="csX17" fmla="*/ 1349829 w 2505040"/>
              <a:gd name="csY17" fmla="*/ 2460172 h 4169229"/>
              <a:gd name="csX18" fmla="*/ 1447800 w 2505040"/>
              <a:gd name="csY18" fmla="*/ 2503715 h 4169229"/>
              <a:gd name="csX19" fmla="*/ 1502229 w 2505040"/>
              <a:gd name="csY19" fmla="*/ 2558143 h 4169229"/>
              <a:gd name="csX20" fmla="*/ 1545772 w 2505040"/>
              <a:gd name="csY20" fmla="*/ 2590800 h 4169229"/>
              <a:gd name="csX21" fmla="*/ 1589315 w 2505040"/>
              <a:gd name="csY21" fmla="*/ 2656115 h 4169229"/>
              <a:gd name="csX22" fmla="*/ 1611086 w 2505040"/>
              <a:gd name="csY22" fmla="*/ 2721429 h 4169229"/>
              <a:gd name="csX23" fmla="*/ 1698172 w 2505040"/>
              <a:gd name="csY23" fmla="*/ 2873829 h 4169229"/>
              <a:gd name="csX24" fmla="*/ 1785258 w 2505040"/>
              <a:gd name="csY24" fmla="*/ 2960915 h 4169229"/>
              <a:gd name="csX25" fmla="*/ 1872343 w 2505040"/>
              <a:gd name="csY25" fmla="*/ 3091543 h 4169229"/>
              <a:gd name="csX26" fmla="*/ 2002972 w 2505040"/>
              <a:gd name="csY26" fmla="*/ 3145972 h 4169229"/>
              <a:gd name="csX27" fmla="*/ 2035629 w 2505040"/>
              <a:gd name="csY27" fmla="*/ 3156857 h 4169229"/>
              <a:gd name="csX28" fmla="*/ 2155372 w 2505040"/>
              <a:gd name="csY28" fmla="*/ 3167743 h 4169229"/>
              <a:gd name="csX29" fmla="*/ 2307772 w 2505040"/>
              <a:gd name="csY29" fmla="*/ 3113315 h 4169229"/>
              <a:gd name="csX30" fmla="*/ 2329543 w 2505040"/>
              <a:gd name="csY30" fmla="*/ 3080657 h 4169229"/>
              <a:gd name="csX31" fmla="*/ 2351315 w 2505040"/>
              <a:gd name="csY31" fmla="*/ 2982686 h 4169229"/>
              <a:gd name="csX32" fmla="*/ 2362200 w 2505040"/>
              <a:gd name="csY32" fmla="*/ 2928257 h 4169229"/>
              <a:gd name="csX33" fmla="*/ 2383972 w 2505040"/>
              <a:gd name="csY33" fmla="*/ 2873829 h 4169229"/>
              <a:gd name="csX34" fmla="*/ 2394858 w 2505040"/>
              <a:gd name="csY34" fmla="*/ 2830286 h 4169229"/>
              <a:gd name="csX35" fmla="*/ 2405743 w 2505040"/>
              <a:gd name="csY35" fmla="*/ 2764972 h 4169229"/>
              <a:gd name="csX36" fmla="*/ 2438400 w 2505040"/>
              <a:gd name="csY36" fmla="*/ 2710543 h 4169229"/>
              <a:gd name="csX37" fmla="*/ 2492829 w 2505040"/>
              <a:gd name="csY37" fmla="*/ 2579915 h 4169229"/>
              <a:gd name="csX38" fmla="*/ 2492829 w 2505040"/>
              <a:gd name="csY38" fmla="*/ 2383972 h 4169229"/>
              <a:gd name="csX39" fmla="*/ 2460172 w 2505040"/>
              <a:gd name="csY39" fmla="*/ 2286000 h 4169229"/>
              <a:gd name="csX40" fmla="*/ 2416629 w 2505040"/>
              <a:gd name="csY40" fmla="*/ 2242457 h 4169229"/>
              <a:gd name="csX41" fmla="*/ 2351315 w 2505040"/>
              <a:gd name="csY41" fmla="*/ 2166257 h 4169229"/>
              <a:gd name="csX42" fmla="*/ 2275115 w 2505040"/>
              <a:gd name="csY42" fmla="*/ 2111829 h 4169229"/>
              <a:gd name="csX43" fmla="*/ 2231572 w 2505040"/>
              <a:gd name="csY43" fmla="*/ 2079172 h 4169229"/>
              <a:gd name="csX44" fmla="*/ 2177143 w 2505040"/>
              <a:gd name="csY44" fmla="*/ 2068286 h 4169229"/>
              <a:gd name="csX45" fmla="*/ 2133600 w 2505040"/>
              <a:gd name="csY45" fmla="*/ 2057400 h 4169229"/>
              <a:gd name="csX46" fmla="*/ 2079172 w 2505040"/>
              <a:gd name="csY46" fmla="*/ 2046515 h 4169229"/>
              <a:gd name="csX47" fmla="*/ 2046515 w 2505040"/>
              <a:gd name="csY47" fmla="*/ 2035629 h 4169229"/>
              <a:gd name="csX48" fmla="*/ 1839686 w 2505040"/>
              <a:gd name="csY48" fmla="*/ 2024743 h 4169229"/>
              <a:gd name="csX49" fmla="*/ 1752600 w 2505040"/>
              <a:gd name="csY49" fmla="*/ 2013857 h 4169229"/>
              <a:gd name="csX50" fmla="*/ 1600200 w 2505040"/>
              <a:gd name="csY50" fmla="*/ 1981200 h 4169229"/>
              <a:gd name="csX51" fmla="*/ 1556658 w 2505040"/>
              <a:gd name="csY51" fmla="*/ 1959429 h 4169229"/>
              <a:gd name="csX52" fmla="*/ 1524000 w 2505040"/>
              <a:gd name="csY52" fmla="*/ 1948543 h 4169229"/>
              <a:gd name="csX53" fmla="*/ 1469572 w 2505040"/>
              <a:gd name="csY53" fmla="*/ 1926772 h 4169229"/>
              <a:gd name="csX54" fmla="*/ 1404258 w 2505040"/>
              <a:gd name="csY54" fmla="*/ 1850572 h 4169229"/>
              <a:gd name="csX55" fmla="*/ 1382486 w 2505040"/>
              <a:gd name="csY55" fmla="*/ 1807029 h 4169229"/>
              <a:gd name="csX56" fmla="*/ 1480458 w 2505040"/>
              <a:gd name="csY56" fmla="*/ 1578429 h 4169229"/>
              <a:gd name="csX57" fmla="*/ 1621972 w 2505040"/>
              <a:gd name="csY57" fmla="*/ 1436915 h 4169229"/>
              <a:gd name="csX58" fmla="*/ 1687286 w 2505040"/>
              <a:gd name="csY58" fmla="*/ 1349829 h 4169229"/>
              <a:gd name="csX59" fmla="*/ 1709058 w 2505040"/>
              <a:gd name="csY59" fmla="*/ 1230086 h 4169229"/>
              <a:gd name="csX60" fmla="*/ 1665515 w 2505040"/>
              <a:gd name="csY60" fmla="*/ 1153886 h 4169229"/>
              <a:gd name="csX61" fmla="*/ 1654629 w 2505040"/>
              <a:gd name="csY61" fmla="*/ 1121229 h 4169229"/>
              <a:gd name="csX62" fmla="*/ 1600200 w 2505040"/>
              <a:gd name="csY62" fmla="*/ 1088572 h 4169229"/>
              <a:gd name="csX63" fmla="*/ 1567543 w 2505040"/>
              <a:gd name="csY63" fmla="*/ 1045029 h 4169229"/>
              <a:gd name="csX64" fmla="*/ 1491343 w 2505040"/>
              <a:gd name="csY64" fmla="*/ 968829 h 4169229"/>
              <a:gd name="csX65" fmla="*/ 1371600 w 2505040"/>
              <a:gd name="csY65" fmla="*/ 892629 h 4169229"/>
              <a:gd name="csX66" fmla="*/ 1284515 w 2505040"/>
              <a:gd name="csY66" fmla="*/ 870857 h 4169229"/>
              <a:gd name="csX67" fmla="*/ 1077686 w 2505040"/>
              <a:gd name="csY67" fmla="*/ 827315 h 4169229"/>
              <a:gd name="csX68" fmla="*/ 968829 w 2505040"/>
              <a:gd name="csY68" fmla="*/ 805543 h 4169229"/>
              <a:gd name="csX69" fmla="*/ 892629 w 2505040"/>
              <a:gd name="csY69" fmla="*/ 794657 h 4169229"/>
              <a:gd name="csX70" fmla="*/ 642258 w 2505040"/>
              <a:gd name="csY70" fmla="*/ 707572 h 4169229"/>
              <a:gd name="csX71" fmla="*/ 424543 w 2505040"/>
              <a:gd name="csY71" fmla="*/ 555172 h 4169229"/>
              <a:gd name="csX72" fmla="*/ 326572 w 2505040"/>
              <a:gd name="csY72" fmla="*/ 457200 h 4169229"/>
              <a:gd name="csX73" fmla="*/ 261258 w 2505040"/>
              <a:gd name="csY73" fmla="*/ 381000 h 4169229"/>
              <a:gd name="csX74" fmla="*/ 217715 w 2505040"/>
              <a:gd name="csY74" fmla="*/ 348343 h 4169229"/>
              <a:gd name="csX75" fmla="*/ 163286 w 2505040"/>
              <a:gd name="csY75" fmla="*/ 283029 h 4169229"/>
              <a:gd name="csX76" fmla="*/ 141515 w 2505040"/>
              <a:gd name="csY76" fmla="*/ 261257 h 4169229"/>
              <a:gd name="csX77" fmla="*/ 119743 w 2505040"/>
              <a:gd name="csY77" fmla="*/ 217715 h 4169229"/>
              <a:gd name="csX78" fmla="*/ 97972 w 2505040"/>
              <a:gd name="csY78" fmla="*/ 185057 h 4169229"/>
              <a:gd name="csX79" fmla="*/ 87086 w 2505040"/>
              <a:gd name="csY79" fmla="*/ 152400 h 4169229"/>
              <a:gd name="csX80" fmla="*/ 43543 w 2505040"/>
              <a:gd name="csY80" fmla="*/ 87086 h 4169229"/>
              <a:gd name="csX81" fmla="*/ 0 w 2505040"/>
              <a:gd name="csY81" fmla="*/ 0 h 41692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2505040" h="4169229" extrusionOk="0">
                <a:moveTo>
                  <a:pt x="0" y="4169229"/>
                </a:moveTo>
                <a:cubicBezTo>
                  <a:pt x="20044" y="4163625"/>
                  <a:pt x="33982" y="4166429"/>
                  <a:pt x="54429" y="4158343"/>
                </a:cubicBezTo>
                <a:cubicBezTo>
                  <a:pt x="89551" y="4148795"/>
                  <a:pt x="113484" y="4113483"/>
                  <a:pt x="152400" y="4093029"/>
                </a:cubicBezTo>
                <a:cubicBezTo>
                  <a:pt x="205172" y="4057050"/>
                  <a:pt x="236439" y="4024426"/>
                  <a:pt x="272143" y="3973286"/>
                </a:cubicBezTo>
                <a:cubicBezTo>
                  <a:pt x="301824" y="3928009"/>
                  <a:pt x="308510" y="3873090"/>
                  <a:pt x="359229" y="3831772"/>
                </a:cubicBezTo>
                <a:cubicBezTo>
                  <a:pt x="380798" y="3807664"/>
                  <a:pt x="401962" y="3785656"/>
                  <a:pt x="424543" y="3755572"/>
                </a:cubicBezTo>
                <a:cubicBezTo>
                  <a:pt x="571842" y="3565473"/>
                  <a:pt x="438605" y="3779190"/>
                  <a:pt x="478972" y="3624943"/>
                </a:cubicBezTo>
                <a:cubicBezTo>
                  <a:pt x="486607" y="3600809"/>
                  <a:pt x="501003" y="3586284"/>
                  <a:pt x="511629" y="3570515"/>
                </a:cubicBezTo>
                <a:cubicBezTo>
                  <a:pt x="550118" y="3385837"/>
                  <a:pt x="482794" y="3697040"/>
                  <a:pt x="544286" y="3167743"/>
                </a:cubicBezTo>
                <a:cubicBezTo>
                  <a:pt x="552059" y="3133674"/>
                  <a:pt x="588073" y="3037116"/>
                  <a:pt x="609600" y="3004457"/>
                </a:cubicBezTo>
                <a:cubicBezTo>
                  <a:pt x="624308" y="2979906"/>
                  <a:pt x="646596" y="2959943"/>
                  <a:pt x="664029" y="2939143"/>
                </a:cubicBezTo>
                <a:cubicBezTo>
                  <a:pt x="679432" y="2911497"/>
                  <a:pt x="683448" y="2884600"/>
                  <a:pt x="696686" y="2862943"/>
                </a:cubicBezTo>
                <a:cubicBezTo>
                  <a:pt x="726632" y="2810250"/>
                  <a:pt x="746723" y="2810819"/>
                  <a:pt x="783772" y="2764972"/>
                </a:cubicBezTo>
                <a:cubicBezTo>
                  <a:pt x="790408" y="2756452"/>
                  <a:pt x="799370" y="2740490"/>
                  <a:pt x="805543" y="2732315"/>
                </a:cubicBezTo>
                <a:cubicBezTo>
                  <a:pt x="859775" y="2671739"/>
                  <a:pt x="835240" y="2703022"/>
                  <a:pt x="892629" y="2656115"/>
                </a:cubicBezTo>
                <a:cubicBezTo>
                  <a:pt x="1090050" y="2473012"/>
                  <a:pt x="815364" y="2724581"/>
                  <a:pt x="968829" y="2590800"/>
                </a:cubicBezTo>
                <a:cubicBezTo>
                  <a:pt x="990821" y="2570459"/>
                  <a:pt x="1006530" y="2548057"/>
                  <a:pt x="1034143" y="2536372"/>
                </a:cubicBezTo>
                <a:cubicBezTo>
                  <a:pt x="1123207" y="2497248"/>
                  <a:pt x="1259402" y="2484518"/>
                  <a:pt x="1349829" y="2460172"/>
                </a:cubicBezTo>
                <a:cubicBezTo>
                  <a:pt x="1378882" y="2478328"/>
                  <a:pt x="1410630" y="2484152"/>
                  <a:pt x="1447800" y="2503715"/>
                </a:cubicBezTo>
                <a:cubicBezTo>
                  <a:pt x="1470207" y="2520299"/>
                  <a:pt x="1478515" y="2544357"/>
                  <a:pt x="1502229" y="2558143"/>
                </a:cubicBezTo>
                <a:cubicBezTo>
                  <a:pt x="1515029" y="2570450"/>
                  <a:pt x="1534418" y="2579516"/>
                  <a:pt x="1545772" y="2590800"/>
                </a:cubicBezTo>
                <a:cubicBezTo>
                  <a:pt x="1558101" y="2614056"/>
                  <a:pt x="1577477" y="2631417"/>
                  <a:pt x="1589315" y="2656115"/>
                </a:cubicBezTo>
                <a:cubicBezTo>
                  <a:pt x="1601922" y="2672793"/>
                  <a:pt x="1601424" y="2699763"/>
                  <a:pt x="1611086" y="2721429"/>
                </a:cubicBezTo>
                <a:cubicBezTo>
                  <a:pt x="1630241" y="2774293"/>
                  <a:pt x="1672066" y="2844046"/>
                  <a:pt x="1698172" y="2873829"/>
                </a:cubicBezTo>
                <a:cubicBezTo>
                  <a:pt x="1724888" y="2904999"/>
                  <a:pt x="1785258" y="2960916"/>
                  <a:pt x="1785258" y="2960915"/>
                </a:cubicBezTo>
                <a:cubicBezTo>
                  <a:pt x="1787541" y="3011488"/>
                  <a:pt x="1820985" y="3073870"/>
                  <a:pt x="1872343" y="3091543"/>
                </a:cubicBezTo>
                <a:cubicBezTo>
                  <a:pt x="1919110" y="3120362"/>
                  <a:pt x="1955246" y="3132629"/>
                  <a:pt x="2002972" y="3145972"/>
                </a:cubicBezTo>
                <a:cubicBezTo>
                  <a:pt x="2014040" y="3148906"/>
                  <a:pt x="2022604" y="3155037"/>
                  <a:pt x="2035629" y="3156857"/>
                </a:cubicBezTo>
                <a:cubicBezTo>
                  <a:pt x="2075668" y="3167137"/>
                  <a:pt x="2115699" y="3166177"/>
                  <a:pt x="2155372" y="3167743"/>
                </a:cubicBezTo>
                <a:cubicBezTo>
                  <a:pt x="2212158" y="3153342"/>
                  <a:pt x="2263128" y="3161463"/>
                  <a:pt x="2307772" y="3113315"/>
                </a:cubicBezTo>
                <a:cubicBezTo>
                  <a:pt x="2316025" y="3103646"/>
                  <a:pt x="2319697" y="3092738"/>
                  <a:pt x="2329543" y="3080657"/>
                </a:cubicBezTo>
                <a:cubicBezTo>
                  <a:pt x="2341668" y="3043381"/>
                  <a:pt x="2344432" y="3013871"/>
                  <a:pt x="2351315" y="2982686"/>
                </a:cubicBezTo>
                <a:cubicBezTo>
                  <a:pt x="2356125" y="2964774"/>
                  <a:pt x="2360757" y="2947200"/>
                  <a:pt x="2362200" y="2928257"/>
                </a:cubicBezTo>
                <a:cubicBezTo>
                  <a:pt x="2368310" y="2908771"/>
                  <a:pt x="2375038" y="2889690"/>
                  <a:pt x="2383972" y="2873829"/>
                </a:cubicBezTo>
                <a:cubicBezTo>
                  <a:pt x="2386119" y="2859015"/>
                  <a:pt x="2393135" y="2842190"/>
                  <a:pt x="2394858" y="2830286"/>
                </a:cubicBezTo>
                <a:cubicBezTo>
                  <a:pt x="2395804" y="2806544"/>
                  <a:pt x="2398423" y="2783322"/>
                  <a:pt x="2405743" y="2764972"/>
                </a:cubicBezTo>
                <a:cubicBezTo>
                  <a:pt x="2412364" y="2741623"/>
                  <a:pt x="2429067" y="2734471"/>
                  <a:pt x="2438400" y="2710543"/>
                </a:cubicBezTo>
                <a:cubicBezTo>
                  <a:pt x="2458486" y="2667861"/>
                  <a:pt x="2492829" y="2579915"/>
                  <a:pt x="2492829" y="2579915"/>
                </a:cubicBezTo>
                <a:cubicBezTo>
                  <a:pt x="2504935" y="2493831"/>
                  <a:pt x="2513462" y="2483531"/>
                  <a:pt x="2492829" y="2383972"/>
                </a:cubicBezTo>
                <a:cubicBezTo>
                  <a:pt x="2484128" y="2348034"/>
                  <a:pt x="2485403" y="2312892"/>
                  <a:pt x="2460172" y="2286000"/>
                </a:cubicBezTo>
                <a:cubicBezTo>
                  <a:pt x="2441402" y="2270707"/>
                  <a:pt x="2425403" y="2257493"/>
                  <a:pt x="2416629" y="2242457"/>
                </a:cubicBezTo>
                <a:cubicBezTo>
                  <a:pt x="2369277" y="2165458"/>
                  <a:pt x="2409603" y="2189559"/>
                  <a:pt x="2351315" y="2166257"/>
                </a:cubicBezTo>
                <a:cubicBezTo>
                  <a:pt x="2249983" y="2057595"/>
                  <a:pt x="2372379" y="2159642"/>
                  <a:pt x="2275115" y="2111829"/>
                </a:cubicBezTo>
                <a:cubicBezTo>
                  <a:pt x="2260375" y="2106036"/>
                  <a:pt x="2248384" y="2083503"/>
                  <a:pt x="2231572" y="2079172"/>
                </a:cubicBezTo>
                <a:cubicBezTo>
                  <a:pt x="2212696" y="2071147"/>
                  <a:pt x="2196690" y="2074986"/>
                  <a:pt x="2177143" y="2068286"/>
                </a:cubicBezTo>
                <a:cubicBezTo>
                  <a:pt x="2163595" y="2064018"/>
                  <a:pt x="2147565" y="2062578"/>
                  <a:pt x="2133600" y="2057400"/>
                </a:cubicBezTo>
                <a:cubicBezTo>
                  <a:pt x="2114548" y="2052323"/>
                  <a:pt x="2097141" y="2049281"/>
                  <a:pt x="2079172" y="2046515"/>
                </a:cubicBezTo>
                <a:cubicBezTo>
                  <a:pt x="2068270" y="2044753"/>
                  <a:pt x="2057389" y="2035517"/>
                  <a:pt x="2046515" y="2035629"/>
                </a:cubicBezTo>
                <a:cubicBezTo>
                  <a:pt x="1964121" y="2035874"/>
                  <a:pt x="1914889" y="2026181"/>
                  <a:pt x="1839686" y="2024743"/>
                </a:cubicBezTo>
                <a:cubicBezTo>
                  <a:pt x="1811876" y="2022195"/>
                  <a:pt x="1783574" y="2016936"/>
                  <a:pt x="1752600" y="2013857"/>
                </a:cubicBezTo>
                <a:cubicBezTo>
                  <a:pt x="1725648" y="2009436"/>
                  <a:pt x="1609991" y="1982954"/>
                  <a:pt x="1600200" y="1981200"/>
                </a:cubicBezTo>
                <a:cubicBezTo>
                  <a:pt x="1586161" y="1973169"/>
                  <a:pt x="1573751" y="1964019"/>
                  <a:pt x="1556658" y="1959429"/>
                </a:cubicBezTo>
                <a:cubicBezTo>
                  <a:pt x="1547902" y="1955609"/>
                  <a:pt x="1536119" y="1951785"/>
                  <a:pt x="1524000" y="1948543"/>
                </a:cubicBezTo>
                <a:cubicBezTo>
                  <a:pt x="1504038" y="1940099"/>
                  <a:pt x="1490271" y="1936738"/>
                  <a:pt x="1469572" y="1926772"/>
                </a:cubicBezTo>
                <a:cubicBezTo>
                  <a:pt x="1442042" y="1901843"/>
                  <a:pt x="1427785" y="1883381"/>
                  <a:pt x="1404258" y="1850572"/>
                </a:cubicBezTo>
                <a:cubicBezTo>
                  <a:pt x="1394184" y="1837623"/>
                  <a:pt x="1380554" y="1823169"/>
                  <a:pt x="1382486" y="1807029"/>
                </a:cubicBezTo>
                <a:cubicBezTo>
                  <a:pt x="1391016" y="1746659"/>
                  <a:pt x="1424936" y="1627304"/>
                  <a:pt x="1480458" y="1578429"/>
                </a:cubicBezTo>
                <a:cubicBezTo>
                  <a:pt x="1566332" y="1430272"/>
                  <a:pt x="1528675" y="1528118"/>
                  <a:pt x="1621972" y="1436915"/>
                </a:cubicBezTo>
                <a:cubicBezTo>
                  <a:pt x="1650686" y="1406936"/>
                  <a:pt x="1662058" y="1372573"/>
                  <a:pt x="1687286" y="1349829"/>
                </a:cubicBezTo>
                <a:cubicBezTo>
                  <a:pt x="1689492" y="1338555"/>
                  <a:pt x="1710716" y="1236818"/>
                  <a:pt x="1709058" y="1230086"/>
                </a:cubicBezTo>
                <a:cubicBezTo>
                  <a:pt x="1702321" y="1204524"/>
                  <a:pt x="1683632" y="1180507"/>
                  <a:pt x="1665515" y="1153886"/>
                </a:cubicBezTo>
                <a:cubicBezTo>
                  <a:pt x="1660680" y="1143007"/>
                  <a:pt x="1665441" y="1128889"/>
                  <a:pt x="1654629" y="1121229"/>
                </a:cubicBezTo>
                <a:cubicBezTo>
                  <a:pt x="1640508" y="1105523"/>
                  <a:pt x="1622391" y="1100909"/>
                  <a:pt x="1600200" y="1088572"/>
                </a:cubicBezTo>
                <a:cubicBezTo>
                  <a:pt x="1588378" y="1074432"/>
                  <a:pt x="1580690" y="1059031"/>
                  <a:pt x="1567543" y="1045029"/>
                </a:cubicBezTo>
                <a:cubicBezTo>
                  <a:pt x="1535390" y="1015577"/>
                  <a:pt x="1515645" y="997127"/>
                  <a:pt x="1491343" y="968829"/>
                </a:cubicBezTo>
                <a:cubicBezTo>
                  <a:pt x="1445914" y="932651"/>
                  <a:pt x="1426132" y="912492"/>
                  <a:pt x="1371600" y="892629"/>
                </a:cubicBezTo>
                <a:cubicBezTo>
                  <a:pt x="1344425" y="880766"/>
                  <a:pt x="1309461" y="871778"/>
                  <a:pt x="1284515" y="870857"/>
                </a:cubicBezTo>
                <a:cubicBezTo>
                  <a:pt x="1210895" y="870832"/>
                  <a:pt x="1155599" y="840776"/>
                  <a:pt x="1077686" y="827315"/>
                </a:cubicBezTo>
                <a:cubicBezTo>
                  <a:pt x="1035836" y="821344"/>
                  <a:pt x="1009081" y="806641"/>
                  <a:pt x="968829" y="805543"/>
                </a:cubicBezTo>
                <a:cubicBezTo>
                  <a:pt x="940373" y="801932"/>
                  <a:pt x="915556" y="801298"/>
                  <a:pt x="892629" y="794657"/>
                </a:cubicBezTo>
                <a:cubicBezTo>
                  <a:pt x="810238" y="782138"/>
                  <a:pt x="718139" y="774842"/>
                  <a:pt x="642258" y="707572"/>
                </a:cubicBezTo>
                <a:cubicBezTo>
                  <a:pt x="584289" y="685624"/>
                  <a:pt x="452839" y="589819"/>
                  <a:pt x="424543" y="555172"/>
                </a:cubicBezTo>
                <a:cubicBezTo>
                  <a:pt x="314495" y="418394"/>
                  <a:pt x="468021" y="599091"/>
                  <a:pt x="326572" y="457200"/>
                </a:cubicBezTo>
                <a:cubicBezTo>
                  <a:pt x="305980" y="439215"/>
                  <a:pt x="284806" y="403617"/>
                  <a:pt x="261258" y="381000"/>
                </a:cubicBezTo>
                <a:cubicBezTo>
                  <a:pt x="248290" y="367777"/>
                  <a:pt x="231188" y="360835"/>
                  <a:pt x="217715" y="348343"/>
                </a:cubicBezTo>
                <a:cubicBezTo>
                  <a:pt x="191660" y="328356"/>
                  <a:pt x="177743" y="299862"/>
                  <a:pt x="163286" y="283029"/>
                </a:cubicBezTo>
                <a:cubicBezTo>
                  <a:pt x="156653" y="275086"/>
                  <a:pt x="147323" y="270305"/>
                  <a:pt x="141515" y="261257"/>
                </a:cubicBezTo>
                <a:cubicBezTo>
                  <a:pt x="131719" y="247937"/>
                  <a:pt x="125560" y="230582"/>
                  <a:pt x="119743" y="217715"/>
                </a:cubicBezTo>
                <a:cubicBezTo>
                  <a:pt x="111409" y="206131"/>
                  <a:pt x="104403" y="197307"/>
                  <a:pt x="97972" y="185057"/>
                </a:cubicBezTo>
                <a:cubicBezTo>
                  <a:pt x="92172" y="175576"/>
                  <a:pt x="92936" y="162112"/>
                  <a:pt x="87086" y="152400"/>
                </a:cubicBezTo>
                <a:cubicBezTo>
                  <a:pt x="76114" y="126530"/>
                  <a:pt x="51408" y="108505"/>
                  <a:pt x="43543" y="87086"/>
                </a:cubicBezTo>
                <a:cubicBezTo>
                  <a:pt x="-20217" y="-53093"/>
                  <a:pt x="56695" y="115894"/>
                  <a:pt x="0" y="0"/>
                </a:cubicBezTo>
              </a:path>
            </a:pathLst>
          </a:custGeom>
          <a:noFill/>
          <a:ln w="38100">
            <a:solidFill>
              <a:srgbClr val="FFC000"/>
            </a:solidFill>
            <a:prstDash val="dash"/>
            <a:headEnd type="none" w="med" len="med"/>
            <a:tailEnd type="triangle" w="med" len="med"/>
            <a:extLst>
              <a:ext uri="{C807C97D-BFC1-408E-A445-0C87EB9F89A2}">
                <ask:lineSketchStyleProps xmlns:ask="http://schemas.microsoft.com/office/drawing/2018/sketchyshapes" sd="754788231">
                  <a:custGeom>
                    <a:avLst/>
                    <a:gdLst>
                      <a:gd name="connsiteX0" fmla="*/ 0 w 2505040"/>
                      <a:gd name="connsiteY0" fmla="*/ 4169229 h 4169229"/>
                      <a:gd name="connsiteX1" fmla="*/ 54429 w 2505040"/>
                      <a:gd name="connsiteY1" fmla="*/ 4158343 h 4169229"/>
                      <a:gd name="connsiteX2" fmla="*/ 152400 w 2505040"/>
                      <a:gd name="connsiteY2" fmla="*/ 4093029 h 4169229"/>
                      <a:gd name="connsiteX3" fmla="*/ 272143 w 2505040"/>
                      <a:gd name="connsiteY3" fmla="*/ 3973286 h 4169229"/>
                      <a:gd name="connsiteX4" fmla="*/ 359229 w 2505040"/>
                      <a:gd name="connsiteY4" fmla="*/ 3831772 h 4169229"/>
                      <a:gd name="connsiteX5" fmla="*/ 424543 w 2505040"/>
                      <a:gd name="connsiteY5" fmla="*/ 3755572 h 4169229"/>
                      <a:gd name="connsiteX6" fmla="*/ 478972 w 2505040"/>
                      <a:gd name="connsiteY6" fmla="*/ 3624943 h 4169229"/>
                      <a:gd name="connsiteX7" fmla="*/ 511629 w 2505040"/>
                      <a:gd name="connsiteY7" fmla="*/ 3570515 h 4169229"/>
                      <a:gd name="connsiteX8" fmla="*/ 544286 w 2505040"/>
                      <a:gd name="connsiteY8" fmla="*/ 3167743 h 4169229"/>
                      <a:gd name="connsiteX9" fmla="*/ 609600 w 2505040"/>
                      <a:gd name="connsiteY9" fmla="*/ 3004457 h 4169229"/>
                      <a:gd name="connsiteX10" fmla="*/ 664029 w 2505040"/>
                      <a:gd name="connsiteY10" fmla="*/ 2939143 h 4169229"/>
                      <a:gd name="connsiteX11" fmla="*/ 696686 w 2505040"/>
                      <a:gd name="connsiteY11" fmla="*/ 2862943 h 4169229"/>
                      <a:gd name="connsiteX12" fmla="*/ 783772 w 2505040"/>
                      <a:gd name="connsiteY12" fmla="*/ 2764972 h 4169229"/>
                      <a:gd name="connsiteX13" fmla="*/ 805543 w 2505040"/>
                      <a:gd name="connsiteY13" fmla="*/ 2732315 h 4169229"/>
                      <a:gd name="connsiteX14" fmla="*/ 892629 w 2505040"/>
                      <a:gd name="connsiteY14" fmla="*/ 2656115 h 4169229"/>
                      <a:gd name="connsiteX15" fmla="*/ 968829 w 2505040"/>
                      <a:gd name="connsiteY15" fmla="*/ 2590800 h 4169229"/>
                      <a:gd name="connsiteX16" fmla="*/ 1034143 w 2505040"/>
                      <a:gd name="connsiteY16" fmla="*/ 2536372 h 4169229"/>
                      <a:gd name="connsiteX17" fmla="*/ 1349829 w 2505040"/>
                      <a:gd name="connsiteY17" fmla="*/ 2460172 h 4169229"/>
                      <a:gd name="connsiteX18" fmla="*/ 1447800 w 2505040"/>
                      <a:gd name="connsiteY18" fmla="*/ 2503715 h 4169229"/>
                      <a:gd name="connsiteX19" fmla="*/ 1502229 w 2505040"/>
                      <a:gd name="connsiteY19" fmla="*/ 2558143 h 4169229"/>
                      <a:gd name="connsiteX20" fmla="*/ 1545772 w 2505040"/>
                      <a:gd name="connsiteY20" fmla="*/ 2590800 h 4169229"/>
                      <a:gd name="connsiteX21" fmla="*/ 1589315 w 2505040"/>
                      <a:gd name="connsiteY21" fmla="*/ 2656115 h 4169229"/>
                      <a:gd name="connsiteX22" fmla="*/ 1611086 w 2505040"/>
                      <a:gd name="connsiteY22" fmla="*/ 2721429 h 4169229"/>
                      <a:gd name="connsiteX23" fmla="*/ 1698172 w 2505040"/>
                      <a:gd name="connsiteY23" fmla="*/ 2873829 h 4169229"/>
                      <a:gd name="connsiteX24" fmla="*/ 1785258 w 2505040"/>
                      <a:gd name="connsiteY24" fmla="*/ 2960915 h 4169229"/>
                      <a:gd name="connsiteX25" fmla="*/ 1872343 w 2505040"/>
                      <a:gd name="connsiteY25" fmla="*/ 3091543 h 4169229"/>
                      <a:gd name="connsiteX26" fmla="*/ 2002972 w 2505040"/>
                      <a:gd name="connsiteY26" fmla="*/ 3145972 h 4169229"/>
                      <a:gd name="connsiteX27" fmla="*/ 2035629 w 2505040"/>
                      <a:gd name="connsiteY27" fmla="*/ 3156857 h 4169229"/>
                      <a:gd name="connsiteX28" fmla="*/ 2155372 w 2505040"/>
                      <a:gd name="connsiteY28" fmla="*/ 3167743 h 4169229"/>
                      <a:gd name="connsiteX29" fmla="*/ 2307772 w 2505040"/>
                      <a:gd name="connsiteY29" fmla="*/ 3113315 h 4169229"/>
                      <a:gd name="connsiteX30" fmla="*/ 2329543 w 2505040"/>
                      <a:gd name="connsiteY30" fmla="*/ 3080657 h 4169229"/>
                      <a:gd name="connsiteX31" fmla="*/ 2351315 w 2505040"/>
                      <a:gd name="connsiteY31" fmla="*/ 2982686 h 4169229"/>
                      <a:gd name="connsiteX32" fmla="*/ 2362200 w 2505040"/>
                      <a:gd name="connsiteY32" fmla="*/ 2928257 h 4169229"/>
                      <a:gd name="connsiteX33" fmla="*/ 2383972 w 2505040"/>
                      <a:gd name="connsiteY33" fmla="*/ 2873829 h 4169229"/>
                      <a:gd name="connsiteX34" fmla="*/ 2394858 w 2505040"/>
                      <a:gd name="connsiteY34" fmla="*/ 2830286 h 4169229"/>
                      <a:gd name="connsiteX35" fmla="*/ 2405743 w 2505040"/>
                      <a:gd name="connsiteY35" fmla="*/ 2764972 h 4169229"/>
                      <a:gd name="connsiteX36" fmla="*/ 2438400 w 2505040"/>
                      <a:gd name="connsiteY36" fmla="*/ 2710543 h 4169229"/>
                      <a:gd name="connsiteX37" fmla="*/ 2492829 w 2505040"/>
                      <a:gd name="connsiteY37" fmla="*/ 2579915 h 4169229"/>
                      <a:gd name="connsiteX38" fmla="*/ 2492829 w 2505040"/>
                      <a:gd name="connsiteY38" fmla="*/ 2383972 h 4169229"/>
                      <a:gd name="connsiteX39" fmla="*/ 2460172 w 2505040"/>
                      <a:gd name="connsiteY39" fmla="*/ 2286000 h 4169229"/>
                      <a:gd name="connsiteX40" fmla="*/ 2416629 w 2505040"/>
                      <a:gd name="connsiteY40" fmla="*/ 2242457 h 4169229"/>
                      <a:gd name="connsiteX41" fmla="*/ 2351315 w 2505040"/>
                      <a:gd name="connsiteY41" fmla="*/ 2166257 h 4169229"/>
                      <a:gd name="connsiteX42" fmla="*/ 2275115 w 2505040"/>
                      <a:gd name="connsiteY42" fmla="*/ 2111829 h 4169229"/>
                      <a:gd name="connsiteX43" fmla="*/ 2231572 w 2505040"/>
                      <a:gd name="connsiteY43" fmla="*/ 2079172 h 4169229"/>
                      <a:gd name="connsiteX44" fmla="*/ 2177143 w 2505040"/>
                      <a:gd name="connsiteY44" fmla="*/ 2068286 h 4169229"/>
                      <a:gd name="connsiteX45" fmla="*/ 2133600 w 2505040"/>
                      <a:gd name="connsiteY45" fmla="*/ 2057400 h 4169229"/>
                      <a:gd name="connsiteX46" fmla="*/ 2079172 w 2505040"/>
                      <a:gd name="connsiteY46" fmla="*/ 2046515 h 4169229"/>
                      <a:gd name="connsiteX47" fmla="*/ 2046515 w 2505040"/>
                      <a:gd name="connsiteY47" fmla="*/ 2035629 h 4169229"/>
                      <a:gd name="connsiteX48" fmla="*/ 1839686 w 2505040"/>
                      <a:gd name="connsiteY48" fmla="*/ 2024743 h 4169229"/>
                      <a:gd name="connsiteX49" fmla="*/ 1752600 w 2505040"/>
                      <a:gd name="connsiteY49" fmla="*/ 2013857 h 4169229"/>
                      <a:gd name="connsiteX50" fmla="*/ 1600200 w 2505040"/>
                      <a:gd name="connsiteY50" fmla="*/ 1981200 h 4169229"/>
                      <a:gd name="connsiteX51" fmla="*/ 1556658 w 2505040"/>
                      <a:gd name="connsiteY51" fmla="*/ 1959429 h 4169229"/>
                      <a:gd name="connsiteX52" fmla="*/ 1524000 w 2505040"/>
                      <a:gd name="connsiteY52" fmla="*/ 1948543 h 4169229"/>
                      <a:gd name="connsiteX53" fmla="*/ 1469572 w 2505040"/>
                      <a:gd name="connsiteY53" fmla="*/ 1926772 h 4169229"/>
                      <a:gd name="connsiteX54" fmla="*/ 1404258 w 2505040"/>
                      <a:gd name="connsiteY54" fmla="*/ 1850572 h 4169229"/>
                      <a:gd name="connsiteX55" fmla="*/ 1382486 w 2505040"/>
                      <a:gd name="connsiteY55" fmla="*/ 1807029 h 4169229"/>
                      <a:gd name="connsiteX56" fmla="*/ 1480458 w 2505040"/>
                      <a:gd name="connsiteY56" fmla="*/ 1578429 h 4169229"/>
                      <a:gd name="connsiteX57" fmla="*/ 1621972 w 2505040"/>
                      <a:gd name="connsiteY57" fmla="*/ 1436915 h 4169229"/>
                      <a:gd name="connsiteX58" fmla="*/ 1687286 w 2505040"/>
                      <a:gd name="connsiteY58" fmla="*/ 1349829 h 4169229"/>
                      <a:gd name="connsiteX59" fmla="*/ 1709058 w 2505040"/>
                      <a:gd name="connsiteY59" fmla="*/ 1230086 h 4169229"/>
                      <a:gd name="connsiteX60" fmla="*/ 1665515 w 2505040"/>
                      <a:gd name="connsiteY60" fmla="*/ 1153886 h 4169229"/>
                      <a:gd name="connsiteX61" fmla="*/ 1654629 w 2505040"/>
                      <a:gd name="connsiteY61" fmla="*/ 1121229 h 4169229"/>
                      <a:gd name="connsiteX62" fmla="*/ 1600200 w 2505040"/>
                      <a:gd name="connsiteY62" fmla="*/ 1088572 h 4169229"/>
                      <a:gd name="connsiteX63" fmla="*/ 1567543 w 2505040"/>
                      <a:gd name="connsiteY63" fmla="*/ 1045029 h 4169229"/>
                      <a:gd name="connsiteX64" fmla="*/ 1491343 w 2505040"/>
                      <a:gd name="connsiteY64" fmla="*/ 968829 h 4169229"/>
                      <a:gd name="connsiteX65" fmla="*/ 1371600 w 2505040"/>
                      <a:gd name="connsiteY65" fmla="*/ 892629 h 4169229"/>
                      <a:gd name="connsiteX66" fmla="*/ 1284515 w 2505040"/>
                      <a:gd name="connsiteY66" fmla="*/ 870857 h 4169229"/>
                      <a:gd name="connsiteX67" fmla="*/ 1077686 w 2505040"/>
                      <a:gd name="connsiteY67" fmla="*/ 827315 h 4169229"/>
                      <a:gd name="connsiteX68" fmla="*/ 968829 w 2505040"/>
                      <a:gd name="connsiteY68" fmla="*/ 805543 h 4169229"/>
                      <a:gd name="connsiteX69" fmla="*/ 892629 w 2505040"/>
                      <a:gd name="connsiteY69" fmla="*/ 794657 h 4169229"/>
                      <a:gd name="connsiteX70" fmla="*/ 642258 w 2505040"/>
                      <a:gd name="connsiteY70" fmla="*/ 707572 h 4169229"/>
                      <a:gd name="connsiteX71" fmla="*/ 424543 w 2505040"/>
                      <a:gd name="connsiteY71" fmla="*/ 555172 h 4169229"/>
                      <a:gd name="connsiteX72" fmla="*/ 326572 w 2505040"/>
                      <a:gd name="connsiteY72" fmla="*/ 457200 h 4169229"/>
                      <a:gd name="connsiteX73" fmla="*/ 261258 w 2505040"/>
                      <a:gd name="connsiteY73" fmla="*/ 381000 h 4169229"/>
                      <a:gd name="connsiteX74" fmla="*/ 217715 w 2505040"/>
                      <a:gd name="connsiteY74" fmla="*/ 348343 h 4169229"/>
                      <a:gd name="connsiteX75" fmla="*/ 163286 w 2505040"/>
                      <a:gd name="connsiteY75" fmla="*/ 283029 h 4169229"/>
                      <a:gd name="connsiteX76" fmla="*/ 141515 w 2505040"/>
                      <a:gd name="connsiteY76" fmla="*/ 261257 h 4169229"/>
                      <a:gd name="connsiteX77" fmla="*/ 119743 w 2505040"/>
                      <a:gd name="connsiteY77" fmla="*/ 217715 h 4169229"/>
                      <a:gd name="connsiteX78" fmla="*/ 97972 w 2505040"/>
                      <a:gd name="connsiteY78" fmla="*/ 185057 h 4169229"/>
                      <a:gd name="connsiteX79" fmla="*/ 87086 w 2505040"/>
                      <a:gd name="connsiteY79" fmla="*/ 152400 h 4169229"/>
                      <a:gd name="connsiteX80" fmla="*/ 43543 w 2505040"/>
                      <a:gd name="connsiteY80" fmla="*/ 87086 h 4169229"/>
                      <a:gd name="connsiteX81" fmla="*/ 0 w 2505040"/>
                      <a:gd name="connsiteY81" fmla="*/ 0 h 416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505040" h="4169229">
                        <a:moveTo>
                          <a:pt x="0" y="4169229"/>
                        </a:moveTo>
                        <a:cubicBezTo>
                          <a:pt x="18143" y="4165600"/>
                          <a:pt x="37880" y="4166617"/>
                          <a:pt x="54429" y="4158343"/>
                        </a:cubicBezTo>
                        <a:cubicBezTo>
                          <a:pt x="89534" y="4140790"/>
                          <a:pt x="120462" y="4115842"/>
                          <a:pt x="152400" y="4093029"/>
                        </a:cubicBezTo>
                        <a:cubicBezTo>
                          <a:pt x="202803" y="4057027"/>
                          <a:pt x="235118" y="4026179"/>
                          <a:pt x="272143" y="3973286"/>
                        </a:cubicBezTo>
                        <a:cubicBezTo>
                          <a:pt x="303906" y="3927911"/>
                          <a:pt x="320065" y="3870938"/>
                          <a:pt x="359229" y="3831772"/>
                        </a:cubicBezTo>
                        <a:cubicBezTo>
                          <a:pt x="384187" y="3806813"/>
                          <a:pt x="404565" y="3788037"/>
                          <a:pt x="424543" y="3755572"/>
                        </a:cubicBezTo>
                        <a:cubicBezTo>
                          <a:pt x="558567" y="3537784"/>
                          <a:pt x="421589" y="3754054"/>
                          <a:pt x="478972" y="3624943"/>
                        </a:cubicBezTo>
                        <a:cubicBezTo>
                          <a:pt x="487565" y="3605609"/>
                          <a:pt x="500743" y="3588658"/>
                          <a:pt x="511629" y="3570515"/>
                        </a:cubicBezTo>
                        <a:cubicBezTo>
                          <a:pt x="556817" y="3389767"/>
                          <a:pt x="479866" y="3708878"/>
                          <a:pt x="544286" y="3167743"/>
                        </a:cubicBezTo>
                        <a:cubicBezTo>
                          <a:pt x="548134" y="3135418"/>
                          <a:pt x="587363" y="3037813"/>
                          <a:pt x="609600" y="3004457"/>
                        </a:cubicBezTo>
                        <a:cubicBezTo>
                          <a:pt x="625320" y="2980877"/>
                          <a:pt x="649176" y="2963279"/>
                          <a:pt x="664029" y="2939143"/>
                        </a:cubicBezTo>
                        <a:cubicBezTo>
                          <a:pt x="678512" y="2915608"/>
                          <a:pt x="682762" y="2886813"/>
                          <a:pt x="696686" y="2862943"/>
                        </a:cubicBezTo>
                        <a:cubicBezTo>
                          <a:pt x="725922" y="2812824"/>
                          <a:pt x="747768" y="2806977"/>
                          <a:pt x="783772" y="2764972"/>
                        </a:cubicBezTo>
                        <a:cubicBezTo>
                          <a:pt x="792286" y="2755039"/>
                          <a:pt x="797029" y="2742248"/>
                          <a:pt x="805543" y="2732315"/>
                        </a:cubicBezTo>
                        <a:cubicBezTo>
                          <a:pt x="858777" y="2670208"/>
                          <a:pt x="835438" y="2706157"/>
                          <a:pt x="892629" y="2656115"/>
                        </a:cubicBezTo>
                        <a:cubicBezTo>
                          <a:pt x="1102479" y="2472497"/>
                          <a:pt x="818989" y="2707342"/>
                          <a:pt x="968829" y="2590800"/>
                        </a:cubicBezTo>
                        <a:cubicBezTo>
                          <a:pt x="991199" y="2573401"/>
                          <a:pt x="1007830" y="2546897"/>
                          <a:pt x="1034143" y="2536372"/>
                        </a:cubicBezTo>
                        <a:cubicBezTo>
                          <a:pt x="1110763" y="2505724"/>
                          <a:pt x="1257228" y="2478692"/>
                          <a:pt x="1349829" y="2460172"/>
                        </a:cubicBezTo>
                        <a:cubicBezTo>
                          <a:pt x="1382486" y="2474686"/>
                          <a:pt x="1417739" y="2484390"/>
                          <a:pt x="1447800" y="2503715"/>
                        </a:cubicBezTo>
                        <a:cubicBezTo>
                          <a:pt x="1469383" y="2517590"/>
                          <a:pt x="1483052" y="2541097"/>
                          <a:pt x="1502229" y="2558143"/>
                        </a:cubicBezTo>
                        <a:cubicBezTo>
                          <a:pt x="1515789" y="2570196"/>
                          <a:pt x="1531258" y="2579914"/>
                          <a:pt x="1545772" y="2590800"/>
                        </a:cubicBezTo>
                        <a:cubicBezTo>
                          <a:pt x="1560286" y="2612572"/>
                          <a:pt x="1577613" y="2632711"/>
                          <a:pt x="1589315" y="2656115"/>
                        </a:cubicBezTo>
                        <a:cubicBezTo>
                          <a:pt x="1599578" y="2676641"/>
                          <a:pt x="1602046" y="2700336"/>
                          <a:pt x="1611086" y="2721429"/>
                        </a:cubicBezTo>
                        <a:cubicBezTo>
                          <a:pt x="1628736" y="2762612"/>
                          <a:pt x="1666936" y="2837387"/>
                          <a:pt x="1698172" y="2873829"/>
                        </a:cubicBezTo>
                        <a:cubicBezTo>
                          <a:pt x="1724889" y="2904999"/>
                          <a:pt x="1785258" y="2960915"/>
                          <a:pt x="1785258" y="2960915"/>
                        </a:cubicBezTo>
                        <a:cubicBezTo>
                          <a:pt x="1801459" y="3009521"/>
                          <a:pt x="1817100" y="3068525"/>
                          <a:pt x="1872343" y="3091543"/>
                        </a:cubicBezTo>
                        <a:cubicBezTo>
                          <a:pt x="1915886" y="3109686"/>
                          <a:pt x="1958221" y="3131056"/>
                          <a:pt x="2002972" y="3145972"/>
                        </a:cubicBezTo>
                        <a:cubicBezTo>
                          <a:pt x="2013858" y="3149600"/>
                          <a:pt x="2024270" y="3155234"/>
                          <a:pt x="2035629" y="3156857"/>
                        </a:cubicBezTo>
                        <a:cubicBezTo>
                          <a:pt x="2075305" y="3162525"/>
                          <a:pt x="2115458" y="3164114"/>
                          <a:pt x="2155372" y="3167743"/>
                        </a:cubicBezTo>
                        <a:cubicBezTo>
                          <a:pt x="2220772" y="3153210"/>
                          <a:pt x="2258320" y="3155703"/>
                          <a:pt x="2307772" y="3113315"/>
                        </a:cubicBezTo>
                        <a:cubicBezTo>
                          <a:pt x="2317705" y="3104801"/>
                          <a:pt x="2322286" y="3091543"/>
                          <a:pt x="2329543" y="3080657"/>
                        </a:cubicBezTo>
                        <a:cubicBezTo>
                          <a:pt x="2336800" y="3048000"/>
                          <a:pt x="2344306" y="3015397"/>
                          <a:pt x="2351315" y="2982686"/>
                        </a:cubicBezTo>
                        <a:cubicBezTo>
                          <a:pt x="2355192" y="2964594"/>
                          <a:pt x="2356883" y="2945979"/>
                          <a:pt x="2362200" y="2928257"/>
                        </a:cubicBezTo>
                        <a:cubicBezTo>
                          <a:pt x="2367815" y="2909541"/>
                          <a:pt x="2377793" y="2892367"/>
                          <a:pt x="2383972" y="2873829"/>
                        </a:cubicBezTo>
                        <a:cubicBezTo>
                          <a:pt x="2388703" y="2859636"/>
                          <a:pt x="2391924" y="2844957"/>
                          <a:pt x="2394858" y="2830286"/>
                        </a:cubicBezTo>
                        <a:cubicBezTo>
                          <a:pt x="2399187" y="2808643"/>
                          <a:pt x="2398200" y="2785715"/>
                          <a:pt x="2405743" y="2764972"/>
                        </a:cubicBezTo>
                        <a:cubicBezTo>
                          <a:pt x="2412974" y="2745088"/>
                          <a:pt x="2429391" y="2729687"/>
                          <a:pt x="2438400" y="2710543"/>
                        </a:cubicBezTo>
                        <a:cubicBezTo>
                          <a:pt x="2458485" y="2667862"/>
                          <a:pt x="2492829" y="2579915"/>
                          <a:pt x="2492829" y="2579915"/>
                        </a:cubicBezTo>
                        <a:cubicBezTo>
                          <a:pt x="2505155" y="2493634"/>
                          <a:pt x="2512642" y="2483039"/>
                          <a:pt x="2492829" y="2383972"/>
                        </a:cubicBezTo>
                        <a:cubicBezTo>
                          <a:pt x="2486078" y="2350217"/>
                          <a:pt x="2484513" y="2310341"/>
                          <a:pt x="2460172" y="2286000"/>
                        </a:cubicBezTo>
                        <a:cubicBezTo>
                          <a:pt x="2445658" y="2271486"/>
                          <a:pt x="2428400" y="2259273"/>
                          <a:pt x="2416629" y="2242457"/>
                        </a:cubicBezTo>
                        <a:cubicBezTo>
                          <a:pt x="2359124" y="2160308"/>
                          <a:pt x="2416358" y="2187939"/>
                          <a:pt x="2351315" y="2166257"/>
                        </a:cubicBezTo>
                        <a:cubicBezTo>
                          <a:pt x="2247850" y="2062795"/>
                          <a:pt x="2356206" y="2158167"/>
                          <a:pt x="2275115" y="2111829"/>
                        </a:cubicBezTo>
                        <a:cubicBezTo>
                          <a:pt x="2259363" y="2102828"/>
                          <a:pt x="2248151" y="2086541"/>
                          <a:pt x="2231572" y="2079172"/>
                        </a:cubicBezTo>
                        <a:cubicBezTo>
                          <a:pt x="2214664" y="2071658"/>
                          <a:pt x="2195205" y="2072300"/>
                          <a:pt x="2177143" y="2068286"/>
                        </a:cubicBezTo>
                        <a:cubicBezTo>
                          <a:pt x="2162538" y="2065040"/>
                          <a:pt x="2148205" y="2060645"/>
                          <a:pt x="2133600" y="2057400"/>
                        </a:cubicBezTo>
                        <a:cubicBezTo>
                          <a:pt x="2115539" y="2053386"/>
                          <a:pt x="2097122" y="2051002"/>
                          <a:pt x="2079172" y="2046515"/>
                        </a:cubicBezTo>
                        <a:cubicBezTo>
                          <a:pt x="2068040" y="2043732"/>
                          <a:pt x="2057942" y="2036668"/>
                          <a:pt x="2046515" y="2035629"/>
                        </a:cubicBezTo>
                        <a:cubicBezTo>
                          <a:pt x="1977760" y="2029378"/>
                          <a:pt x="1908629" y="2028372"/>
                          <a:pt x="1839686" y="2024743"/>
                        </a:cubicBezTo>
                        <a:cubicBezTo>
                          <a:pt x="1810657" y="2021114"/>
                          <a:pt x="1781514" y="2018305"/>
                          <a:pt x="1752600" y="2013857"/>
                        </a:cubicBezTo>
                        <a:cubicBezTo>
                          <a:pt x="1724233" y="2009493"/>
                          <a:pt x="1609797" y="1983333"/>
                          <a:pt x="1600200" y="1981200"/>
                        </a:cubicBezTo>
                        <a:cubicBezTo>
                          <a:pt x="1585686" y="1973943"/>
                          <a:pt x="1571573" y="1965821"/>
                          <a:pt x="1556658" y="1959429"/>
                        </a:cubicBezTo>
                        <a:cubicBezTo>
                          <a:pt x="1546111" y="1954909"/>
                          <a:pt x="1534744" y="1952572"/>
                          <a:pt x="1524000" y="1948543"/>
                        </a:cubicBezTo>
                        <a:cubicBezTo>
                          <a:pt x="1505704" y="1941682"/>
                          <a:pt x="1487715" y="1934029"/>
                          <a:pt x="1469572" y="1926772"/>
                        </a:cubicBezTo>
                        <a:cubicBezTo>
                          <a:pt x="1447801" y="1901372"/>
                          <a:pt x="1423935" y="1877627"/>
                          <a:pt x="1404258" y="1850572"/>
                        </a:cubicBezTo>
                        <a:cubicBezTo>
                          <a:pt x="1394713" y="1837448"/>
                          <a:pt x="1379818" y="1823036"/>
                          <a:pt x="1382486" y="1807029"/>
                        </a:cubicBezTo>
                        <a:cubicBezTo>
                          <a:pt x="1392182" y="1748853"/>
                          <a:pt x="1439748" y="1635423"/>
                          <a:pt x="1480458" y="1578429"/>
                        </a:cubicBezTo>
                        <a:cubicBezTo>
                          <a:pt x="1573767" y="1447797"/>
                          <a:pt x="1514149" y="1553033"/>
                          <a:pt x="1621972" y="1436915"/>
                        </a:cubicBezTo>
                        <a:cubicBezTo>
                          <a:pt x="1646663" y="1410325"/>
                          <a:pt x="1665515" y="1378858"/>
                          <a:pt x="1687286" y="1349829"/>
                        </a:cubicBezTo>
                        <a:cubicBezTo>
                          <a:pt x="1689574" y="1338387"/>
                          <a:pt x="1710550" y="1236552"/>
                          <a:pt x="1709058" y="1230086"/>
                        </a:cubicBezTo>
                        <a:cubicBezTo>
                          <a:pt x="1702480" y="1201581"/>
                          <a:pt x="1678598" y="1180052"/>
                          <a:pt x="1665515" y="1153886"/>
                        </a:cubicBezTo>
                        <a:cubicBezTo>
                          <a:pt x="1660383" y="1143623"/>
                          <a:pt x="1662743" y="1129343"/>
                          <a:pt x="1654629" y="1121229"/>
                        </a:cubicBezTo>
                        <a:cubicBezTo>
                          <a:pt x="1639668" y="1106268"/>
                          <a:pt x="1618343" y="1099458"/>
                          <a:pt x="1600200" y="1088572"/>
                        </a:cubicBezTo>
                        <a:cubicBezTo>
                          <a:pt x="1589314" y="1074058"/>
                          <a:pt x="1579747" y="1058454"/>
                          <a:pt x="1567543" y="1045029"/>
                        </a:cubicBezTo>
                        <a:cubicBezTo>
                          <a:pt x="1543380" y="1018450"/>
                          <a:pt x="1519392" y="991269"/>
                          <a:pt x="1491343" y="968829"/>
                        </a:cubicBezTo>
                        <a:cubicBezTo>
                          <a:pt x="1444415" y="931286"/>
                          <a:pt x="1429926" y="913460"/>
                          <a:pt x="1371600" y="892629"/>
                        </a:cubicBezTo>
                        <a:cubicBezTo>
                          <a:pt x="1343421" y="882565"/>
                          <a:pt x="1313724" y="877348"/>
                          <a:pt x="1284515" y="870857"/>
                        </a:cubicBezTo>
                        <a:cubicBezTo>
                          <a:pt x="1215739" y="855573"/>
                          <a:pt x="1146679" y="841589"/>
                          <a:pt x="1077686" y="827315"/>
                        </a:cubicBezTo>
                        <a:cubicBezTo>
                          <a:pt x="1041449" y="819818"/>
                          <a:pt x="1005461" y="810776"/>
                          <a:pt x="968829" y="805543"/>
                        </a:cubicBezTo>
                        <a:cubicBezTo>
                          <a:pt x="943429" y="801914"/>
                          <a:pt x="917847" y="799385"/>
                          <a:pt x="892629" y="794657"/>
                        </a:cubicBezTo>
                        <a:cubicBezTo>
                          <a:pt x="802536" y="777765"/>
                          <a:pt x="723257" y="758197"/>
                          <a:pt x="642258" y="707572"/>
                        </a:cubicBezTo>
                        <a:cubicBezTo>
                          <a:pt x="588523" y="673987"/>
                          <a:pt x="456144" y="594673"/>
                          <a:pt x="424543" y="555172"/>
                        </a:cubicBezTo>
                        <a:cubicBezTo>
                          <a:pt x="308429" y="410028"/>
                          <a:pt x="457199" y="587828"/>
                          <a:pt x="326572" y="457200"/>
                        </a:cubicBezTo>
                        <a:cubicBezTo>
                          <a:pt x="302917" y="433545"/>
                          <a:pt x="284913" y="404655"/>
                          <a:pt x="261258" y="381000"/>
                        </a:cubicBezTo>
                        <a:cubicBezTo>
                          <a:pt x="248429" y="368171"/>
                          <a:pt x="230544" y="361172"/>
                          <a:pt x="217715" y="348343"/>
                        </a:cubicBezTo>
                        <a:cubicBezTo>
                          <a:pt x="197675" y="328304"/>
                          <a:pt x="181948" y="304357"/>
                          <a:pt x="163286" y="283029"/>
                        </a:cubicBezTo>
                        <a:cubicBezTo>
                          <a:pt x="156528" y="275305"/>
                          <a:pt x="147208" y="269796"/>
                          <a:pt x="141515" y="261257"/>
                        </a:cubicBezTo>
                        <a:cubicBezTo>
                          <a:pt x="132514" y="247755"/>
                          <a:pt x="127794" y="231804"/>
                          <a:pt x="119743" y="217715"/>
                        </a:cubicBezTo>
                        <a:cubicBezTo>
                          <a:pt x="113252" y="206356"/>
                          <a:pt x="103823" y="196759"/>
                          <a:pt x="97972" y="185057"/>
                        </a:cubicBezTo>
                        <a:cubicBezTo>
                          <a:pt x="92840" y="174794"/>
                          <a:pt x="92659" y="162431"/>
                          <a:pt x="87086" y="152400"/>
                        </a:cubicBezTo>
                        <a:cubicBezTo>
                          <a:pt x="74379" y="129527"/>
                          <a:pt x="56073" y="110057"/>
                          <a:pt x="43543" y="87086"/>
                        </a:cubicBezTo>
                        <a:cubicBezTo>
                          <a:pt x="-36342" y="-59371"/>
                          <a:pt x="68268" y="102398"/>
                          <a:pt x="0" y="0"/>
                        </a:cubicBezTo>
                      </a:path>
                    </a:pathLst>
                  </a:cu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 coins arrondis 58">
            <a:extLst>
              <a:ext uri="{FF2B5EF4-FFF2-40B4-BE49-F238E27FC236}">
                <a16:creationId xmlns:a16="http://schemas.microsoft.com/office/drawing/2014/main" id="{5556BDCB-613D-3974-2F13-299AE545730C}"/>
              </a:ext>
            </a:extLst>
          </p:cNvPr>
          <p:cNvSpPr/>
          <p:nvPr/>
        </p:nvSpPr>
        <p:spPr>
          <a:xfrm>
            <a:off x="8060197" y="581689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ZoneTexte 59">
            <a:extLst>
              <a:ext uri="{FF2B5EF4-FFF2-40B4-BE49-F238E27FC236}">
                <a16:creationId xmlns:a16="http://schemas.microsoft.com/office/drawing/2014/main" id="{EF9BD254-7BB3-2FEA-2AFF-ABA5A1636A4A}"/>
              </a:ext>
            </a:extLst>
          </p:cNvPr>
          <p:cNvSpPr txBox="1"/>
          <p:nvPr/>
        </p:nvSpPr>
        <p:spPr>
          <a:xfrm>
            <a:off x="7900469" y="5833903"/>
            <a:ext cx="907284"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08H15</a:t>
            </a:r>
          </a:p>
        </p:txBody>
      </p:sp>
      <p:sp>
        <p:nvSpPr>
          <p:cNvPr id="61" name="Rectangle : coins arrondis 60">
            <a:extLst>
              <a:ext uri="{FF2B5EF4-FFF2-40B4-BE49-F238E27FC236}">
                <a16:creationId xmlns:a16="http://schemas.microsoft.com/office/drawing/2014/main" id="{BAAFE157-9414-B257-6D08-15369E1A0A4F}"/>
              </a:ext>
            </a:extLst>
          </p:cNvPr>
          <p:cNvSpPr/>
          <p:nvPr/>
        </p:nvSpPr>
        <p:spPr>
          <a:xfrm>
            <a:off x="7917355" y="4008981"/>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ZoneTexte 61">
            <a:extLst>
              <a:ext uri="{FF2B5EF4-FFF2-40B4-BE49-F238E27FC236}">
                <a16:creationId xmlns:a16="http://schemas.microsoft.com/office/drawing/2014/main" id="{467BE676-DE9B-B617-807F-F73BD6BA89A6}"/>
              </a:ext>
            </a:extLst>
          </p:cNvPr>
          <p:cNvSpPr txBox="1"/>
          <p:nvPr/>
        </p:nvSpPr>
        <p:spPr>
          <a:xfrm>
            <a:off x="7673735" y="4025986"/>
            <a:ext cx="1075068"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09:02</a:t>
            </a:r>
          </a:p>
        </p:txBody>
      </p:sp>
      <p:sp>
        <p:nvSpPr>
          <p:cNvPr id="63" name="Rectangle : coins arrondis 62">
            <a:extLst>
              <a:ext uri="{FF2B5EF4-FFF2-40B4-BE49-F238E27FC236}">
                <a16:creationId xmlns:a16="http://schemas.microsoft.com/office/drawing/2014/main" id="{904B3D17-58F6-16E4-FC2C-89D035530AB1}"/>
              </a:ext>
            </a:extLst>
          </p:cNvPr>
          <p:cNvSpPr/>
          <p:nvPr/>
        </p:nvSpPr>
        <p:spPr>
          <a:xfrm>
            <a:off x="9977433" y="5435020"/>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ZoneTexte 63">
            <a:extLst>
              <a:ext uri="{FF2B5EF4-FFF2-40B4-BE49-F238E27FC236}">
                <a16:creationId xmlns:a16="http://schemas.microsoft.com/office/drawing/2014/main" id="{4D76864B-C4C7-2035-E430-592AA850192A}"/>
              </a:ext>
            </a:extLst>
          </p:cNvPr>
          <p:cNvSpPr txBox="1"/>
          <p:nvPr/>
        </p:nvSpPr>
        <p:spPr>
          <a:xfrm>
            <a:off x="9626989" y="5452025"/>
            <a:ext cx="1288716"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10H35</a:t>
            </a:r>
          </a:p>
        </p:txBody>
      </p:sp>
      <p:sp>
        <p:nvSpPr>
          <p:cNvPr id="65" name="Rectangle : coins arrondis 64">
            <a:extLst>
              <a:ext uri="{FF2B5EF4-FFF2-40B4-BE49-F238E27FC236}">
                <a16:creationId xmlns:a16="http://schemas.microsoft.com/office/drawing/2014/main" id="{7F0BDBD9-D8C1-3507-9214-E639B2A2597A}"/>
              </a:ext>
            </a:extLst>
          </p:cNvPr>
          <p:cNvSpPr/>
          <p:nvPr/>
        </p:nvSpPr>
        <p:spPr>
          <a:xfrm>
            <a:off x="10327876" y="4370625"/>
            <a:ext cx="587829" cy="311007"/>
          </a:xfrm>
          <a:prstGeom prst="roundRect">
            <a:avLst/>
          </a:prstGeom>
          <a:solidFill>
            <a:schemeClr val="tx1"/>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 coins arrondis 66">
            <a:extLst>
              <a:ext uri="{FF2B5EF4-FFF2-40B4-BE49-F238E27FC236}">
                <a16:creationId xmlns:a16="http://schemas.microsoft.com/office/drawing/2014/main" id="{103A9EF7-B4B8-6592-6A26-B1ED84A2038B}"/>
              </a:ext>
            </a:extLst>
          </p:cNvPr>
          <p:cNvSpPr/>
          <p:nvPr/>
        </p:nvSpPr>
        <p:spPr>
          <a:xfrm>
            <a:off x="9456309" y="3060128"/>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ZoneTexte 67">
            <a:extLst>
              <a:ext uri="{FF2B5EF4-FFF2-40B4-BE49-F238E27FC236}">
                <a16:creationId xmlns:a16="http://schemas.microsoft.com/office/drawing/2014/main" id="{B2FDBCD5-8BBA-DFCD-D9D8-F0F934D28B7E}"/>
              </a:ext>
            </a:extLst>
          </p:cNvPr>
          <p:cNvSpPr txBox="1"/>
          <p:nvPr/>
        </p:nvSpPr>
        <p:spPr>
          <a:xfrm>
            <a:off x="9172570" y="3077133"/>
            <a:ext cx="1155306"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15H24</a:t>
            </a:r>
          </a:p>
        </p:txBody>
      </p:sp>
      <p:sp>
        <p:nvSpPr>
          <p:cNvPr id="69" name="Rectangle : coins arrondis 68">
            <a:extLst>
              <a:ext uri="{FF2B5EF4-FFF2-40B4-BE49-F238E27FC236}">
                <a16:creationId xmlns:a16="http://schemas.microsoft.com/office/drawing/2014/main" id="{BD94344D-A6AB-7AA2-830A-FA0C22071140}"/>
              </a:ext>
            </a:extLst>
          </p:cNvPr>
          <p:cNvSpPr/>
          <p:nvPr/>
        </p:nvSpPr>
        <p:spPr>
          <a:xfrm>
            <a:off x="7973100" y="1984937"/>
            <a:ext cx="587829" cy="311007"/>
          </a:xfrm>
          <a:prstGeom prst="roundRect">
            <a:avLst/>
          </a:prstGeom>
          <a:solidFill>
            <a:schemeClr val="tx1"/>
          </a:solid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0" name="ZoneTexte 69">
            <a:extLst>
              <a:ext uri="{FF2B5EF4-FFF2-40B4-BE49-F238E27FC236}">
                <a16:creationId xmlns:a16="http://schemas.microsoft.com/office/drawing/2014/main" id="{795D83FE-647E-7565-D973-C037719FB458}"/>
              </a:ext>
            </a:extLst>
          </p:cNvPr>
          <p:cNvSpPr txBox="1"/>
          <p:nvPr/>
        </p:nvSpPr>
        <p:spPr>
          <a:xfrm>
            <a:off x="7726275" y="2001939"/>
            <a:ext cx="1081478" cy="276999"/>
          </a:xfrm>
          <a:prstGeom prst="rect">
            <a:avLst/>
          </a:prstGeom>
          <a:noFill/>
        </p:spPr>
        <p:txBody>
          <a:bodyPr wrap="square" rtlCol="0" anchor="ctr">
            <a:spAutoFit/>
          </a:bodyPr>
          <a:lstStyle/>
          <a:p>
            <a:pPr algn="ctr"/>
            <a:r>
              <a:rPr lang="fr-FR" sz="1200" b="1" dirty="0">
                <a:solidFill>
                  <a:schemeClr val="bg1"/>
                </a:solidFill>
                <a:latin typeface="PODIUM Sharp 3.10" panose="00000806000000000000" pitchFamily="50" charset="0"/>
                <a:ea typeface="Lato" panose="020F0502020204030203" pitchFamily="34" charset="0"/>
                <a:cs typeface="Lato" panose="020F0502020204030203" pitchFamily="34" charset="0"/>
              </a:rPr>
              <a:t>16H34</a:t>
            </a:r>
            <a:endParaRPr lang="fr-FR" b="1" dirty="0">
              <a:solidFill>
                <a:schemeClr val="bg1"/>
              </a:solidFill>
              <a:latin typeface="PODIUM Sharp 3.10" panose="00000806000000000000" pitchFamily="50" charset="0"/>
              <a:ea typeface="Lato" panose="020F0502020204030203" pitchFamily="34" charset="0"/>
              <a:cs typeface="Lato" panose="020F0502020204030203" pitchFamily="34" charset="0"/>
            </a:endParaRPr>
          </a:p>
        </p:txBody>
      </p:sp>
      <p:sp>
        <p:nvSpPr>
          <p:cNvPr id="71" name="ZoneTexte 70">
            <a:extLst>
              <a:ext uri="{FF2B5EF4-FFF2-40B4-BE49-F238E27FC236}">
                <a16:creationId xmlns:a16="http://schemas.microsoft.com/office/drawing/2014/main" id="{FC940960-0FF2-A29B-A5E4-7877F499C05F}"/>
              </a:ext>
            </a:extLst>
          </p:cNvPr>
          <p:cNvSpPr txBox="1"/>
          <p:nvPr/>
        </p:nvSpPr>
        <p:spPr>
          <a:xfrm>
            <a:off x="10099251" y="4387630"/>
            <a:ext cx="1045078" cy="276999"/>
          </a:xfrm>
          <a:prstGeom prst="rect">
            <a:avLst/>
          </a:prstGeom>
          <a:noFill/>
        </p:spPr>
        <p:txBody>
          <a:bodyPr wrap="square" rtlCol="0" anchor="ctr">
            <a:spAutoFit/>
          </a:bodyPr>
          <a:lstStyle/>
          <a:p>
            <a:pPr algn="ctr"/>
            <a:r>
              <a:rPr lang="fr-FR" sz="1200" b="1" dirty="0">
                <a:solidFill>
                  <a:srgbClr val="92D050"/>
                </a:solidFill>
                <a:latin typeface="PODIUM Sharp 3.10" panose="00000806000000000000" pitchFamily="50" charset="0"/>
                <a:ea typeface="Lato" panose="020F0502020204030203" pitchFamily="34" charset="0"/>
                <a:cs typeface="Lato" panose="020F0502020204030203" pitchFamily="34" charset="0"/>
              </a:rPr>
              <a:t>12H04</a:t>
            </a:r>
          </a:p>
        </p:txBody>
      </p:sp>
      <p:sp>
        <p:nvSpPr>
          <p:cNvPr id="3" name="ZoneTexte 2">
            <a:extLst>
              <a:ext uri="{FF2B5EF4-FFF2-40B4-BE49-F238E27FC236}">
                <a16:creationId xmlns:a16="http://schemas.microsoft.com/office/drawing/2014/main" id="{0F149520-0E5E-F219-3376-EF092BC88627}"/>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 min</a:t>
            </a:r>
          </a:p>
        </p:txBody>
      </p:sp>
      <p:sp>
        <p:nvSpPr>
          <p:cNvPr id="4" name="Ellipse 3">
            <a:extLst>
              <a:ext uri="{FF2B5EF4-FFF2-40B4-BE49-F238E27FC236}">
                <a16:creationId xmlns:a16="http://schemas.microsoft.com/office/drawing/2014/main" id="{6935B1F9-0B59-FA56-9FFE-B8D6203C6A85}"/>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6" name="Ellipse 5">
            <a:extLst>
              <a:ext uri="{FF2B5EF4-FFF2-40B4-BE49-F238E27FC236}">
                <a16:creationId xmlns:a16="http://schemas.microsoft.com/office/drawing/2014/main" id="{4E30C505-9974-41EB-C048-9ED98C037F61}"/>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7" name="Ellipse 6">
            <a:extLst>
              <a:ext uri="{FF2B5EF4-FFF2-40B4-BE49-F238E27FC236}">
                <a16:creationId xmlns:a16="http://schemas.microsoft.com/office/drawing/2014/main" id="{1E11233E-D0A8-48AD-095B-EF3758A9EC17}"/>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9" name="Ellipse 8">
            <a:extLst>
              <a:ext uri="{FF2B5EF4-FFF2-40B4-BE49-F238E27FC236}">
                <a16:creationId xmlns:a16="http://schemas.microsoft.com/office/drawing/2014/main" id="{2389DBBD-6B5B-4B4C-0DB8-EE58D0E4EE2C}"/>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69846FB0-48A6-8646-3A24-5C634FE6549F}"/>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5253A313-8022-2B7D-FFFF-F683680BA18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9AFE71E8-8BB8-2302-BC6A-357DC6378098}"/>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ABB316D7-D434-F367-4089-6434EC9B6EF2}"/>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7" name="Titre 1">
            <a:extLst>
              <a:ext uri="{FF2B5EF4-FFF2-40B4-BE49-F238E27FC236}">
                <a16:creationId xmlns:a16="http://schemas.microsoft.com/office/drawing/2014/main" id="{C07F457A-CFF7-BAB3-E5F1-1C5343980F8D}"/>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00B0F0"/>
                </a:solidFill>
                <a:effectLst/>
                <a:latin typeface="PODIUM Sharp 5.9" panose="00000800000000000000" pitchFamily="50" charset="0"/>
              </a:rPr>
              <a:t>CORRECTION</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B5545DD3-E234-888E-EBC5-A4390EC0C969}"/>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5416427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E2F01DA-1FFB-7AC8-C363-EAE20D11314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846228" y="1716679"/>
            <a:ext cx="8577864" cy="4730170"/>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200" dirty="0">
              <a:solidFill>
                <a:schemeClr val="bg1"/>
              </a:solidFill>
              <a:effectLst/>
              <a:latin typeface="PODIUM Sharp 3.10" panose="00000806000000000000" pitchFamily="50" charset="0"/>
              <a:cs typeface="Lato" panose="020F0502020204030203" pitchFamily="34" charset="0"/>
            </a:endParaRPr>
          </a:p>
          <a:p>
            <a:pPr algn="l"/>
            <a:r>
              <a:rPr lang="fr-FR" sz="2200" dirty="0">
                <a:solidFill>
                  <a:schemeClr val="bg1"/>
                </a:solidFill>
                <a:effectLst/>
                <a:latin typeface="PODIUM Sharp 3.10" panose="00000806000000000000" pitchFamily="50" charset="0"/>
                <a:ea typeface="Lato"/>
                <a:cs typeface="Lato"/>
              </a:rPr>
              <a:t>Si votre équipe a trouvé l’endroit où a eu lieu : 2 points</a:t>
            </a:r>
            <a:endParaRPr lang="fr-FR" sz="22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r>
              <a:rPr lang="fr-FR" sz="22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Si au moins une équipe a trouvé le bon lieu : 2 points globaux</a:t>
            </a:r>
            <a:endParaRPr lang="fr-FR" sz="2200" dirty="0">
              <a:solidFill>
                <a:schemeClr val="bg1"/>
              </a:solidFill>
              <a:effectLst/>
              <a:latin typeface="PODIUM Sharp 3.10" panose="00000806000000000000" pitchFamily="50" charset="0"/>
              <a:ea typeface="Lato"/>
              <a:cs typeface="Lato"/>
            </a:endParaRPr>
          </a:p>
          <a:p>
            <a:pPr algn="l"/>
            <a:endParaRPr lang="fr-FR" sz="2200" dirty="0">
              <a:ln>
                <a:solidFill>
                  <a:prstClr val="black">
                    <a:lumMod val="75000"/>
                    <a:lumOff val="25000"/>
                    <a:alpha val="10000"/>
                  </a:prstClr>
                </a:solidFill>
              </a:ln>
              <a:solidFill>
                <a:schemeClr val="bg1"/>
              </a:solidFill>
              <a:effectLst/>
              <a:latin typeface="PODIUM Sharp 3.10" panose="00000806000000000000" pitchFamily="50" charset="0"/>
              <a:cs typeface="Lato" panose="020F0502020204030203" pitchFamily="34" charset="0"/>
            </a:endParaRPr>
          </a:p>
        </p:txBody>
      </p:sp>
      <p:pic>
        <p:nvPicPr>
          <p:cNvPr id="16" name="Graphique 15">
            <a:extLst>
              <a:ext uri="{FF2B5EF4-FFF2-40B4-BE49-F238E27FC236}">
                <a16:creationId xmlns:a16="http://schemas.microsoft.com/office/drawing/2014/main" id="{0C2915F4-112E-FB3D-AE61-7AEA476BC8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cxnSp>
        <p:nvCxnSpPr>
          <p:cNvPr id="4" name="Connecteur droit 22">
            <a:extLst>
              <a:ext uri="{FF2B5EF4-FFF2-40B4-BE49-F238E27FC236}">
                <a16:creationId xmlns:a16="http://schemas.microsoft.com/office/drawing/2014/main" id="{32C30287-6B5E-5A16-79AB-76CFA4A5632F}"/>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7849CB72-EB48-EC0C-A236-6263568B3438}"/>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Rectangle : coins arrondis 19">
            <a:extLst>
              <a:ext uri="{FF2B5EF4-FFF2-40B4-BE49-F238E27FC236}">
                <a16:creationId xmlns:a16="http://schemas.microsoft.com/office/drawing/2014/main" id="{6B6A983B-C068-55A0-BBDB-558793EF975B}"/>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8" name="ZoneTexte 17">
            <a:extLst>
              <a:ext uri="{FF2B5EF4-FFF2-40B4-BE49-F238E27FC236}">
                <a16:creationId xmlns:a16="http://schemas.microsoft.com/office/drawing/2014/main" id="{88D6BB7F-C52B-241F-76D1-A168F37DDA76}"/>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9" name="Ellipse 18">
            <a:extLst>
              <a:ext uri="{FF2B5EF4-FFF2-40B4-BE49-F238E27FC236}">
                <a16:creationId xmlns:a16="http://schemas.microsoft.com/office/drawing/2014/main" id="{703531AD-EB7F-BF38-9BA3-AA66DE2A0F1A}"/>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B72E20F7-7365-F055-76FC-42BAF746B294}"/>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5360D052-E716-6895-B136-4A7C56129E7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16CC134F-B4A7-4281-D694-87CCEEEA2C07}"/>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4167E820-6732-EADA-0629-BF2073EFCA9A}"/>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23A027B9-5AEC-456B-7137-5BA4A992FC02}"/>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906FDF4F-F068-73D4-AE0D-FC5999B8BEDD}"/>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F4F1ACAD-444F-FE43-A86F-DE3573FCD050}"/>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30" name="Titre 1">
            <a:extLst>
              <a:ext uri="{FF2B5EF4-FFF2-40B4-BE49-F238E27FC236}">
                <a16:creationId xmlns:a16="http://schemas.microsoft.com/office/drawing/2014/main" id="{7B311EF3-353B-CE3D-D0FE-C2CF65D455EF}"/>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SCORE</a:t>
            </a:r>
          </a:p>
        </p:txBody>
      </p:sp>
      <p:pic>
        <p:nvPicPr>
          <p:cNvPr id="8" name="Image 7" descr="Une image contenant Police, Graphique, texte, graphisme&#10;&#10;Le contenu généré par l’IA peut être incorrect.">
            <a:extLst>
              <a:ext uri="{FF2B5EF4-FFF2-40B4-BE49-F238E27FC236}">
                <a16:creationId xmlns:a16="http://schemas.microsoft.com/office/drawing/2014/main" id="{FA2A8D4E-1F22-4DCF-B389-F64E49AE1DEC}"/>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914161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552C374-01D9-A62D-B809-CF92AD7A4413}"/>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cxnSp>
        <p:nvCxnSpPr>
          <p:cNvPr id="7" name="Connecteur droit 22">
            <a:extLst>
              <a:ext uri="{FF2B5EF4-FFF2-40B4-BE49-F238E27FC236}">
                <a16:creationId xmlns:a16="http://schemas.microsoft.com/office/drawing/2014/main" id="{1EB00770-CE92-DFFD-74C8-AFEC21A45CFB}"/>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B481CD3-6B5B-13DA-AF29-EC1DD8FE1E15}"/>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9" name="Rectangle : coins arrondis 19">
            <a:extLst>
              <a:ext uri="{FF2B5EF4-FFF2-40B4-BE49-F238E27FC236}">
                <a16:creationId xmlns:a16="http://schemas.microsoft.com/office/drawing/2014/main" id="{2BCCAED7-9AB5-4129-5736-41259DE8AFAC}"/>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Titre 1">
            <a:extLst>
              <a:ext uri="{FF2B5EF4-FFF2-40B4-BE49-F238E27FC236}">
                <a16:creationId xmlns:a16="http://schemas.microsoft.com/office/drawing/2014/main" id="{46C086E1-6022-C557-B99F-2EE39BE2D28B}"/>
              </a:ext>
            </a:extLst>
          </p:cNvPr>
          <p:cNvSpPr txBox="1">
            <a:spLocks/>
          </p:cNvSpPr>
          <p:nvPr/>
        </p:nvSpPr>
        <p:spPr>
          <a:xfrm>
            <a:off x="856811" y="1539557"/>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Bravo, vous avez trouvé le "quand" et précisé le "où". Plus une information est complète, plus elle est fiable et utile pour nous, journalistes.</a:t>
            </a: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What</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une personne a utilisé un ordinateur pour pirater les serveurs</a:t>
            </a:r>
            <a:endParaRPr lang="fr-FR" dirty="0">
              <a:solidFill>
                <a:schemeClr val="bg1"/>
              </a:solidFill>
              <a:effectLst/>
              <a:latin typeface="PODIUM Sharp 3.10" panose="00000806000000000000" pitchFamily="50" charset="0"/>
            </a:endParaRPr>
          </a:p>
          <a:p>
            <a:pPr marL="457200" indent="-457200" algn="l">
              <a:buFont typeface="Arial"/>
              <a:buChar char="•"/>
            </a:pPr>
            <a:r>
              <a:rPr lang="fr-FR" sz="2000" dirty="0" err="1">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When</a:t>
            </a:r>
            <a:r>
              <a:rPr lang="fr-FR" sz="2000" dirty="0">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 ? ("quand"?)  À 12h04</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Why</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pour revendre les données personnelles qu'il a volées</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Who</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Where</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dans les locaux de la </a:t>
            </a: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dfn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a:t>
            </a:r>
            <a:r>
              <a:rPr lang="fr-FR" sz="2000" dirty="0">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 depuis la cafétéria</a:t>
            </a:r>
            <a:endParaRPr lang="fr-FR" sz="2000" dirty="0">
              <a:ln>
                <a:solidFill>
                  <a:prstClr val="black">
                    <a:lumMod val="75000"/>
                    <a:lumOff val="25000"/>
                    <a:alpha val="10000"/>
                  </a:prstClr>
                </a:solidFill>
              </a:ln>
              <a:effectLst/>
              <a:latin typeface="PODIUM Sharp 3.10" panose="00000806000000000000" pitchFamily="50" charset="0"/>
              <a:ea typeface="Segoe UI Black"/>
              <a:cs typeface="Lato"/>
            </a:endParaRPr>
          </a:p>
        </p:txBody>
      </p:sp>
      <p:sp>
        <p:nvSpPr>
          <p:cNvPr id="4" name="ZoneTexte 3">
            <a:extLst>
              <a:ext uri="{FF2B5EF4-FFF2-40B4-BE49-F238E27FC236}">
                <a16:creationId xmlns:a16="http://schemas.microsoft.com/office/drawing/2014/main" id="{BB148E0B-F6EC-D49F-2016-EAC4FA50091A}"/>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5" name="Ellipse 4">
            <a:extLst>
              <a:ext uri="{FF2B5EF4-FFF2-40B4-BE49-F238E27FC236}">
                <a16:creationId xmlns:a16="http://schemas.microsoft.com/office/drawing/2014/main" id="{2A5F5435-C416-7E6B-24C7-8DCE967DDFEC}"/>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6" name="Ellipse 15">
            <a:extLst>
              <a:ext uri="{FF2B5EF4-FFF2-40B4-BE49-F238E27FC236}">
                <a16:creationId xmlns:a16="http://schemas.microsoft.com/office/drawing/2014/main" id="{D6A6C6BB-8498-2D72-5569-FE0742B7B66A}"/>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8" name="Ellipse 17">
            <a:extLst>
              <a:ext uri="{FF2B5EF4-FFF2-40B4-BE49-F238E27FC236}">
                <a16:creationId xmlns:a16="http://schemas.microsoft.com/office/drawing/2014/main" id="{AB10EB11-01B8-04AC-CC27-8A4D8EBBFC42}"/>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9" name="Ellipse 18">
            <a:extLst>
              <a:ext uri="{FF2B5EF4-FFF2-40B4-BE49-F238E27FC236}">
                <a16:creationId xmlns:a16="http://schemas.microsoft.com/office/drawing/2014/main" id="{D0929F38-28ED-F43A-8F38-E440BC31B3CE}"/>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204C779E-5B18-9CCF-A21A-E1411232696B}"/>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1" name="Ellipse 20">
            <a:extLst>
              <a:ext uri="{FF2B5EF4-FFF2-40B4-BE49-F238E27FC236}">
                <a16:creationId xmlns:a16="http://schemas.microsoft.com/office/drawing/2014/main" id="{5B373547-C1E0-5921-B5D3-1D1C571F8A4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01C7E468-A6F4-5AFC-3CCA-38E6370E0C67}"/>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6FA076DE-8FF1-D5B8-28DE-0E6F9C6D1E31}"/>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5" name="Titre 1">
            <a:extLst>
              <a:ext uri="{FF2B5EF4-FFF2-40B4-BE49-F238E27FC236}">
                <a16:creationId xmlns:a16="http://schemas.microsoft.com/office/drawing/2014/main" id="{C5FC76E3-D998-AF11-6E3A-552655ED032D}"/>
              </a:ext>
            </a:extLst>
          </p:cNvPr>
          <p:cNvSpPr txBox="1">
            <a:spLocks/>
          </p:cNvSpPr>
          <p:nvPr/>
        </p:nvSpPr>
        <p:spPr>
          <a:xfrm>
            <a:off x="913795" y="829705"/>
            <a:ext cx="98558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FIN DE LA TROISIÈME ÉPREUVE</a:t>
            </a:r>
          </a:p>
        </p:txBody>
      </p:sp>
      <p:pic>
        <p:nvPicPr>
          <p:cNvPr id="10" name="Image 9" descr="Une image contenant Police, Graphique, texte, graphisme&#10;&#10;Le contenu généré par l’IA peut être incorrect.">
            <a:extLst>
              <a:ext uri="{FF2B5EF4-FFF2-40B4-BE49-F238E27FC236}">
                <a16:creationId xmlns:a16="http://schemas.microsoft.com/office/drawing/2014/main" id="{BD7E6C3E-83BA-9A7E-E7BB-D7F05B34507A}"/>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68580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a:extLst>
            <a:ext uri="{FF2B5EF4-FFF2-40B4-BE49-F238E27FC236}">
              <a16:creationId xmlns:a16="http://schemas.microsoft.com/office/drawing/2014/main" id="{E89B0976-E44F-B0B8-4627-59A74D1388FB}"/>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5D3172C1-B65D-C173-20F8-05A7ADA09E52}"/>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cxnSp>
        <p:nvCxnSpPr>
          <p:cNvPr id="7" name="Connecteur droit 22">
            <a:extLst>
              <a:ext uri="{FF2B5EF4-FFF2-40B4-BE49-F238E27FC236}">
                <a16:creationId xmlns:a16="http://schemas.microsoft.com/office/drawing/2014/main" id="{35E26654-8901-D2AA-2723-9D0B22425E56}"/>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6842F793-4968-5256-792E-386228591590}"/>
              </a:ext>
            </a:extLst>
          </p:cNvPr>
          <p:cNvSpPr/>
          <p:nvPr/>
        </p:nvSpPr>
        <p:spPr>
          <a:xfrm>
            <a:off x="910770" y="264965"/>
            <a:ext cx="6535807" cy="13015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9" name="Rectangle : coins arrondis 19">
            <a:extLst>
              <a:ext uri="{FF2B5EF4-FFF2-40B4-BE49-F238E27FC236}">
                <a16:creationId xmlns:a16="http://schemas.microsoft.com/office/drawing/2014/main" id="{CABB9C48-A518-DD9C-E59E-7D64FABDDA91}"/>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Titre 1">
            <a:extLst>
              <a:ext uri="{FF2B5EF4-FFF2-40B4-BE49-F238E27FC236}">
                <a16:creationId xmlns:a16="http://schemas.microsoft.com/office/drawing/2014/main" id="{207E2A4D-4212-F8F0-98EA-E39B03DEE119}"/>
              </a:ext>
            </a:extLst>
          </p:cNvPr>
          <p:cNvSpPr txBox="1">
            <a:spLocks/>
          </p:cNvSpPr>
          <p:nvPr/>
        </p:nvSpPr>
        <p:spPr>
          <a:xfrm>
            <a:off x="856811" y="1539557"/>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0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Chez les journalistes, on appelle les gens à qui on pose des questions sur le terrain des </a:t>
            </a:r>
            <a:r>
              <a:rPr lang="fr-FR" sz="2000" dirty="0">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sources</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Plus on leur parle longtemps, plus on a de chance de voir si elles sont utiles ou pas pour préciser notre information.</a:t>
            </a:r>
          </a:p>
          <a:p>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panose="020B0A02040204020203" pitchFamily="34" charset="0"/>
              <a:cs typeface="Lato" panose="020F0502020204030203" pitchFamily="34" charset="0"/>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Certaines sources </a:t>
            </a:r>
            <a:r>
              <a:rPr lang="fr-FR" sz="2000" dirty="0">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ne sont pas fiables</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et votre sens de l'observation est important pour déterminer la qualité d’une source.</a:t>
            </a:r>
          </a:p>
          <a:p>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endParaRPr>
          </a:p>
          <a:p>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Votre logique et votre esprit critique sont essentiels pour ne pas vous faire avoir par des informations inutiles... Ou fausses. Si vous enquêtez sur une boulangerie, allez-vous d'abord interviewer les clients de la boulangerie ou ceux de la charcuterie ?</a:t>
            </a:r>
          </a:p>
        </p:txBody>
      </p:sp>
      <p:sp>
        <p:nvSpPr>
          <p:cNvPr id="4" name="ZoneTexte 3">
            <a:extLst>
              <a:ext uri="{FF2B5EF4-FFF2-40B4-BE49-F238E27FC236}">
                <a16:creationId xmlns:a16="http://schemas.microsoft.com/office/drawing/2014/main" id="{3F9A0C23-12AA-30A4-2F38-F8FB8D5158C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5" name="Ellipse 4">
            <a:extLst>
              <a:ext uri="{FF2B5EF4-FFF2-40B4-BE49-F238E27FC236}">
                <a16:creationId xmlns:a16="http://schemas.microsoft.com/office/drawing/2014/main" id="{75A90355-94BE-0724-A321-9A8C30AF9139}"/>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6" name="Ellipse 15">
            <a:extLst>
              <a:ext uri="{FF2B5EF4-FFF2-40B4-BE49-F238E27FC236}">
                <a16:creationId xmlns:a16="http://schemas.microsoft.com/office/drawing/2014/main" id="{3A7970AE-D32D-31DF-786F-ED793E71DC4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8" name="Ellipse 17">
            <a:extLst>
              <a:ext uri="{FF2B5EF4-FFF2-40B4-BE49-F238E27FC236}">
                <a16:creationId xmlns:a16="http://schemas.microsoft.com/office/drawing/2014/main" id="{F71A2806-D3EA-4243-402F-8D088A016DEF}"/>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9" name="Ellipse 18">
            <a:extLst>
              <a:ext uri="{FF2B5EF4-FFF2-40B4-BE49-F238E27FC236}">
                <a16:creationId xmlns:a16="http://schemas.microsoft.com/office/drawing/2014/main" id="{2C100ABF-1847-6FA8-4F38-C24DEACBFEAA}"/>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9E843813-40FF-1949-1993-241ABB0A9DBF}"/>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1" name="Ellipse 20">
            <a:extLst>
              <a:ext uri="{FF2B5EF4-FFF2-40B4-BE49-F238E27FC236}">
                <a16:creationId xmlns:a16="http://schemas.microsoft.com/office/drawing/2014/main" id="{E2DD317F-777A-AA04-2821-AC70D7A68D4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FB3F54A9-7FF8-E0A8-60BB-0E3D36B9523F}"/>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A1C34950-4148-76D5-3782-267DDE850A8C}"/>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5" name="Titre 1">
            <a:extLst>
              <a:ext uri="{FF2B5EF4-FFF2-40B4-BE49-F238E27FC236}">
                <a16:creationId xmlns:a16="http://schemas.microsoft.com/office/drawing/2014/main" id="{FE8FDFBF-DBB8-F591-02FF-175E72D0BF39}"/>
              </a:ext>
            </a:extLst>
          </p:cNvPr>
          <p:cNvSpPr txBox="1">
            <a:spLocks/>
          </p:cNvSpPr>
          <p:nvPr/>
        </p:nvSpPr>
        <p:spPr>
          <a:xfrm>
            <a:off x="913795" y="829705"/>
            <a:ext cx="98558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QUE RETENIR ?</a:t>
            </a:r>
          </a:p>
        </p:txBody>
      </p:sp>
      <p:pic>
        <p:nvPicPr>
          <p:cNvPr id="10" name="Image 9" descr="Une image contenant Police, Graphique, texte, graphisme&#10;&#10;Le contenu généré par l’IA peut être incorrect.">
            <a:extLst>
              <a:ext uri="{FF2B5EF4-FFF2-40B4-BE49-F238E27FC236}">
                <a16:creationId xmlns:a16="http://schemas.microsoft.com/office/drawing/2014/main" id="{7CA6D9F1-2E1A-69C6-C238-368053BE7BF2}"/>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1018302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4B1C3D4-9865-A3BA-8F75-BB850B65016C}"/>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ctrTitle"/>
          </p:nvPr>
        </p:nvSpPr>
        <p:spPr>
          <a:xfrm>
            <a:off x="5369441" y="1233378"/>
            <a:ext cx="5441285" cy="2364964"/>
          </a:xfrm>
        </p:spPr>
        <p:txBody>
          <a:bodyPr>
            <a:normAutofit/>
          </a:bodyPr>
          <a:lstStyle/>
          <a:p>
            <a:r>
              <a:rPr lang="fr-FR" dirty="0">
                <a:solidFill>
                  <a:srgbClr val="B776E8"/>
                </a:solidFill>
                <a:latin typeface="PODIUM Sharp 5.9" panose="00000800000000000000" pitchFamily="50" charset="0"/>
                <a:ea typeface="Segoe UI Black"/>
              </a:rPr>
              <a:t>ÉPREUVE 4</a:t>
            </a:r>
          </a:p>
        </p:txBody>
      </p:sp>
      <p:sp>
        <p:nvSpPr>
          <p:cNvPr id="3" name="Sous-titre 2">
            <a:extLst>
              <a:ext uri="{FF2B5EF4-FFF2-40B4-BE49-F238E27FC236}">
                <a16:creationId xmlns:a16="http://schemas.microsoft.com/office/drawing/2014/main" id="{2EF28CCD-7A89-F0A8-5310-DB9139A0C521}"/>
              </a:ext>
            </a:extLst>
          </p:cNvPr>
          <p:cNvSpPr>
            <a:spLocks noGrp="1"/>
          </p:cNvSpPr>
          <p:nvPr>
            <p:ph type="subTitle" idx="1"/>
          </p:nvPr>
        </p:nvSpPr>
        <p:spPr>
          <a:xfrm>
            <a:off x="5369441" y="3598339"/>
            <a:ext cx="5441286" cy="1675335"/>
          </a:xfrm>
        </p:spPr>
        <p:txBody>
          <a:bodyPr>
            <a:normAutofit/>
          </a:bodyPr>
          <a:lstStyle/>
          <a:p>
            <a:r>
              <a:rPr lang="fr-FR" dirty="0">
                <a:solidFill>
                  <a:schemeClr val="bg1"/>
                </a:solidFill>
                <a:latin typeface="PODIUM Sharp 6.9" panose="00000805000000000000" pitchFamily="50" charset="0"/>
              </a:rPr>
              <a:t>- LES TÉMOIGNAGES -</a:t>
            </a:r>
          </a:p>
        </p:txBody>
      </p:sp>
      <p:pic>
        <p:nvPicPr>
          <p:cNvPr id="6" name="Image 40" descr="Une image contenant dessin, croquis, dessin humoristique, art&#10;&#10;Description générée automatiquement">
            <a:extLst>
              <a:ext uri="{FF2B5EF4-FFF2-40B4-BE49-F238E27FC236}">
                <a16:creationId xmlns:a16="http://schemas.microsoft.com/office/drawing/2014/main" id="{CCD6FEFE-4A35-3914-630C-871CA95CE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1" y="2080263"/>
            <a:ext cx="4577029" cy="2699738"/>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F8C1688D-1E47-F965-F7FF-46F20A2C14A8}"/>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42878479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F67E0B4-E5FC-D1D7-5569-9B45B4EECC99}"/>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3" name="Connecteur droit 22">
            <a:extLst>
              <a:ext uri="{FF2B5EF4-FFF2-40B4-BE49-F238E27FC236}">
                <a16:creationId xmlns:a16="http://schemas.microsoft.com/office/drawing/2014/main" id="{26D59515-7B85-1DCB-F606-AADD3D7AA95D}"/>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CF2C0C5-43F7-6414-C04E-C98A2AF9B7DA}"/>
              </a:ext>
            </a:extLst>
          </p:cNvPr>
          <p:cNvSpPr/>
          <p:nvPr/>
        </p:nvSpPr>
        <p:spPr>
          <a:xfrm>
            <a:off x="910770" y="264965"/>
            <a:ext cx="8399918"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solidFill>
                <a:srgbClr val="B776E8"/>
              </a:solidFill>
              <a:latin typeface="Segoe UI Black" panose="020B0A02040204020203" pitchFamily="34" charset="0"/>
              <a:ea typeface="Segoe UI Black"/>
            </a:endParaRPr>
          </a:p>
        </p:txBody>
      </p:sp>
      <p:sp>
        <p:nvSpPr>
          <p:cNvPr id="6" name="Rectangle : coins arrondis 19">
            <a:extLst>
              <a:ext uri="{FF2B5EF4-FFF2-40B4-BE49-F238E27FC236}">
                <a16:creationId xmlns:a16="http://schemas.microsoft.com/office/drawing/2014/main" id="{1251A2BF-3332-26C5-5700-B2CD6382CC50}"/>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0" name="ZoneTexte 9">
            <a:extLst>
              <a:ext uri="{FF2B5EF4-FFF2-40B4-BE49-F238E27FC236}">
                <a16:creationId xmlns:a16="http://schemas.microsoft.com/office/drawing/2014/main" id="{4156FDC2-329E-3C76-0F2A-942644C37851}"/>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1" name="Ellipse 10">
            <a:extLst>
              <a:ext uri="{FF2B5EF4-FFF2-40B4-BE49-F238E27FC236}">
                <a16:creationId xmlns:a16="http://schemas.microsoft.com/office/drawing/2014/main" id="{684CBE7E-EFE6-AAD1-2148-DF741B6A8C6A}"/>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2" name="Ellipse 11">
            <a:extLst>
              <a:ext uri="{FF2B5EF4-FFF2-40B4-BE49-F238E27FC236}">
                <a16:creationId xmlns:a16="http://schemas.microsoft.com/office/drawing/2014/main" id="{FB616462-2527-2325-A999-15864ADAA0D7}"/>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3" name="Ellipse 12">
            <a:extLst>
              <a:ext uri="{FF2B5EF4-FFF2-40B4-BE49-F238E27FC236}">
                <a16:creationId xmlns:a16="http://schemas.microsoft.com/office/drawing/2014/main" id="{E5FDCAE1-4677-89EE-6215-EC7CC430E24B}"/>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F0A5FF74-7E05-E9DB-7BB0-E7A5D3234DEE}"/>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2976063F-CC70-D92D-8261-D8291930AE42}"/>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C36FCA87-57C8-2FD7-81D3-E0FEAA207D3D}"/>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F15F1C94-4A8F-E721-B38F-CBD6E1587D52}"/>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2566D60D-50CF-9A58-3F59-5C0C9AFE8C54}"/>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5" name="Média en ligne 4" title="À la source - Epreuve 4 - Les témoignages">
            <a:hlinkClick r:id="" action="ppaction://media"/>
            <a:extLst>
              <a:ext uri="{FF2B5EF4-FFF2-40B4-BE49-F238E27FC236}">
                <a16:creationId xmlns:a16="http://schemas.microsoft.com/office/drawing/2014/main" id="{207CC6B6-5F61-2455-6738-F309696ABAFD}"/>
              </a:ext>
            </a:extLst>
          </p:cNvPr>
          <p:cNvPicPr>
            <a:picLocks noRot="1" noChangeAspect="1"/>
          </p:cNvPicPr>
          <p:nvPr>
            <a:videoFile r:link="rId1"/>
          </p:nvPr>
        </p:nvPicPr>
        <p:blipFill>
          <a:blip r:embed="rId5"/>
          <a:stretch>
            <a:fillRect/>
          </a:stretch>
        </p:blipFill>
        <p:spPr>
          <a:xfrm>
            <a:off x="1452000" y="1063641"/>
            <a:ext cx="9288000" cy="5247732"/>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D96B6394-E203-6F6C-2BAA-1951E4660B97}"/>
              </a:ext>
            </a:extLst>
          </p:cNvPr>
          <p:cNvPicPr>
            <a:picLocks noChangeAspect="1"/>
          </p:cNvPicPr>
          <p:nvPr/>
        </p:nvPicPr>
        <p:blipFill>
          <a:blip r:embed="rId6"/>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4135736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AF947A4-7294-AB7B-F82F-E4F90A27D35E}"/>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D66C023F-A377-B39D-BE7E-2EA95ED5531A}"/>
              </a:ext>
            </a:extLst>
          </p:cNvPr>
          <p:cNvSpPr txBox="1">
            <a:spLocks/>
          </p:cNvSpPr>
          <p:nvPr/>
        </p:nvSpPr>
        <p:spPr>
          <a:xfrm>
            <a:off x="5187950" y="552451"/>
            <a:ext cx="6470386" cy="5753098"/>
          </a:xfrm>
          <a:prstGeom prst="rect">
            <a:avLst/>
          </a:prstGeom>
          <a:effectLst/>
        </p:spPr>
        <p:txBody>
          <a:bodyPr vert="horz" lIns="91440" tIns="45720" rIns="91440" bIns="45720" rtlCol="0" anchor="ctr">
            <a:normAutofit lnSpcReduction="10000"/>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panose="00000806000000000000" pitchFamily="50" charset="0"/>
              </a:rPr>
              <a:t>Préparez la salle de la manière suivante :</a:t>
            </a: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panose="00000806000000000000" pitchFamily="50" charset="0"/>
              </a:rPr>
              <a:t>Sur le tableau, mettez les suspects (utilisez du scotch ou de la </a:t>
            </a:r>
            <a:r>
              <a:rPr lang="fr-FR" dirty="0" err="1">
                <a:ln>
                  <a:noFill/>
                </a:ln>
                <a:effectLst/>
                <a:latin typeface="PODIUM Sharp 3.10" panose="00000806000000000000" pitchFamily="50" charset="0"/>
              </a:rPr>
              <a:t>patafix</a:t>
            </a:r>
            <a:r>
              <a:rPr lang="fr-FR" dirty="0">
                <a:ln>
                  <a:noFill/>
                </a:ln>
                <a:effectLst/>
                <a:latin typeface="PODIUM Sharp 3.10" panose="00000806000000000000" pitchFamily="50" charset="0"/>
              </a:rPr>
              <a:t>), ailleurs dans la salle, par exemple sur l’autre mur, mettez les témoignages.</a:t>
            </a:r>
          </a:p>
          <a:p>
            <a:pPr algn="l"/>
            <a:r>
              <a:rPr lang="fr-FR" dirty="0">
                <a:ln>
                  <a:noFill/>
                </a:ln>
                <a:effectLst/>
                <a:latin typeface="PODIUM Sharp 3.10" panose="00000806000000000000" pitchFamily="50" charset="0"/>
              </a:rPr>
              <a:t>Vous pouvez les éparpiller dans la salle si vous le souhaitez.</a:t>
            </a:r>
          </a:p>
        </p:txBody>
      </p:sp>
      <p:pic>
        <p:nvPicPr>
          <p:cNvPr id="6" name="Image 5">
            <a:extLst>
              <a:ext uri="{FF2B5EF4-FFF2-40B4-BE49-F238E27FC236}">
                <a16:creationId xmlns:a16="http://schemas.microsoft.com/office/drawing/2014/main" id="{D5613767-34C4-C098-6698-8D1A6C741CB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rot="16200000">
            <a:off x="6540213" y="-93356"/>
            <a:ext cx="3571473" cy="5890664"/>
          </a:xfrm>
          <a:prstGeom prst="rect">
            <a:avLst/>
          </a:prstGeom>
        </p:spPr>
      </p:pic>
      <p:pic>
        <p:nvPicPr>
          <p:cNvPr id="4" name="Image 3">
            <a:extLst>
              <a:ext uri="{FF2B5EF4-FFF2-40B4-BE49-F238E27FC236}">
                <a16:creationId xmlns:a16="http://schemas.microsoft.com/office/drawing/2014/main" id="{B709355A-E7AD-1DC8-CAB0-3BCE2BA0AB17}"/>
              </a:ext>
            </a:extLst>
          </p:cNvPr>
          <p:cNvPicPr>
            <a:picLocks noChangeAspect="1"/>
          </p:cNvPicPr>
          <p:nvPr/>
        </p:nvPicPr>
        <p:blipFill>
          <a:blip r:embed="rId5"/>
          <a:stretch>
            <a:fillRect/>
          </a:stretch>
        </p:blipFill>
        <p:spPr>
          <a:xfrm rot="6352829">
            <a:off x="10809781" y="1957175"/>
            <a:ext cx="540855" cy="813895"/>
          </a:xfrm>
          <a:prstGeom prst="rect">
            <a:avLst/>
          </a:prstGeom>
        </p:spPr>
      </p:pic>
      <p:pic>
        <p:nvPicPr>
          <p:cNvPr id="8" name="Image 7">
            <a:extLst>
              <a:ext uri="{FF2B5EF4-FFF2-40B4-BE49-F238E27FC236}">
                <a16:creationId xmlns:a16="http://schemas.microsoft.com/office/drawing/2014/main" id="{46FA2EF6-21EC-BEFE-9AC5-4DAACB75E8DD}"/>
              </a:ext>
            </a:extLst>
          </p:cNvPr>
          <p:cNvPicPr>
            <a:picLocks noChangeAspect="1"/>
          </p:cNvPicPr>
          <p:nvPr/>
        </p:nvPicPr>
        <p:blipFill>
          <a:blip r:embed="rId6"/>
          <a:stretch>
            <a:fillRect/>
          </a:stretch>
        </p:blipFill>
        <p:spPr>
          <a:xfrm rot="5207619">
            <a:off x="10964445" y="2880971"/>
            <a:ext cx="544478" cy="814124"/>
          </a:xfrm>
          <a:prstGeom prst="rect">
            <a:avLst/>
          </a:prstGeom>
        </p:spPr>
      </p:pic>
      <p:pic>
        <p:nvPicPr>
          <p:cNvPr id="10" name="Image 9">
            <a:extLst>
              <a:ext uri="{FF2B5EF4-FFF2-40B4-BE49-F238E27FC236}">
                <a16:creationId xmlns:a16="http://schemas.microsoft.com/office/drawing/2014/main" id="{5E8BDA78-8A8F-21A6-9593-EEDE67AFCFBD}"/>
              </a:ext>
            </a:extLst>
          </p:cNvPr>
          <p:cNvPicPr>
            <a:picLocks noChangeAspect="1"/>
          </p:cNvPicPr>
          <p:nvPr/>
        </p:nvPicPr>
        <p:blipFill>
          <a:blip r:embed="rId7"/>
          <a:stretch>
            <a:fillRect/>
          </a:stretch>
        </p:blipFill>
        <p:spPr>
          <a:xfrm rot="20954494">
            <a:off x="5075009" y="2413688"/>
            <a:ext cx="611215" cy="851221"/>
          </a:xfrm>
          <a:prstGeom prst="rect">
            <a:avLst/>
          </a:prstGeom>
        </p:spPr>
      </p:pic>
      <p:sp>
        <p:nvSpPr>
          <p:cNvPr id="7" name="Titre 1">
            <a:extLst>
              <a:ext uri="{FF2B5EF4-FFF2-40B4-BE49-F238E27FC236}">
                <a16:creationId xmlns:a16="http://schemas.microsoft.com/office/drawing/2014/main" id="{9126CA01-72C6-0D50-FA98-4A1791B13211}"/>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MISE EN PLACE</a:t>
            </a:r>
          </a:p>
        </p:txBody>
      </p:sp>
      <p:pic>
        <p:nvPicPr>
          <p:cNvPr id="9" name="Image 8" descr="Une image contenant noir, obscurité&#10;&#10;Le contenu généré par l’IA peut être incorrect.">
            <a:extLst>
              <a:ext uri="{FF2B5EF4-FFF2-40B4-BE49-F238E27FC236}">
                <a16:creationId xmlns:a16="http://schemas.microsoft.com/office/drawing/2014/main" id="{9F849F86-C45B-203B-D241-3206ADF9D6FB}"/>
              </a:ext>
            </a:extLst>
          </p:cNvPr>
          <p:cNvPicPr>
            <a:picLocks noChangeAspect="1"/>
          </p:cNvPicPr>
          <p:nvPr/>
        </p:nvPicPr>
        <p:blipFill>
          <a:blip r:embed="rId8"/>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4792618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A1C5931-2E23-D669-10DE-56B8F4CB557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911239" y="2622372"/>
            <a:ext cx="5448223" cy="3207682"/>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rgbClr val="B776E8"/>
                </a:solidFill>
                <a:effectLst/>
                <a:latin typeface="PODIUM Sharp 3.10" panose="00000806000000000000" pitchFamily="50" charset="0"/>
                <a:ea typeface="Lato"/>
                <a:cs typeface="Lato"/>
              </a:rPr>
              <a:t>Il n'y a plus d'équipe, vous jouez tous ensemble</a:t>
            </a:r>
            <a:endParaRPr lang="fr-FR" sz="2000" dirty="0">
              <a:ln>
                <a:solidFill>
                  <a:prstClr val="black">
                    <a:lumMod val="75000"/>
                    <a:lumOff val="25000"/>
                    <a:alpha val="10000"/>
                  </a:prstClr>
                </a:solidFill>
              </a:ln>
              <a:solidFill>
                <a:srgbClr val="B776E8"/>
              </a:solidFill>
              <a:effectLst/>
              <a:latin typeface="PODIUM Sharp 3.10" panose="00000806000000000000" pitchFamily="50" charset="0"/>
              <a:ea typeface="Lato"/>
              <a:cs typeface="Lato"/>
            </a:endParaRPr>
          </a:p>
          <a:p>
            <a:pPr algn="l"/>
            <a:endParaRPr lang="fr-FR" sz="2000" dirty="0">
              <a:effectLst/>
              <a:latin typeface="PODIUM Sharp 3.10" panose="00000806000000000000" pitchFamily="50" charset="0"/>
              <a:ea typeface="+mn-ea"/>
              <a:cs typeface="Lato" panose="020F0502020204030203" pitchFamily="34" charset="0"/>
            </a:endParaRPr>
          </a:p>
          <a:p>
            <a:pPr marL="342900" indent="-342900" algn="l">
              <a:buFont typeface="Arial"/>
              <a:buChar char="•"/>
            </a:pPr>
            <a:r>
              <a:rPr lang="fr-FR" sz="2000" dirty="0">
                <a:solidFill>
                  <a:schemeClr val="bg1"/>
                </a:solidFill>
                <a:effectLst/>
                <a:latin typeface="PODIUM Sharp 3.10" panose="00000806000000000000" pitchFamily="50" charset="0"/>
                <a:ea typeface="Lato"/>
                <a:cs typeface="Lato"/>
              </a:rPr>
              <a:t>Sur un mur on trouve la liste des suspects</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342900" indent="-342900" algn="l">
              <a:buFont typeface="Arial"/>
              <a:buChar char="•"/>
            </a:pP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panose="020F0502020204030203" pitchFamily="34" charset="0"/>
              <a:cs typeface="Lato" panose="020F0502020204030203" pitchFamily="34" charset="0"/>
            </a:endParaRPr>
          </a:p>
          <a:p>
            <a:pPr marL="342900" indent="-342900" algn="l">
              <a:buFont typeface="Arial"/>
              <a:buChar char="•"/>
            </a:pPr>
            <a:r>
              <a:rPr lang="fr-FR" sz="2000" dirty="0">
                <a:solidFill>
                  <a:schemeClr val="bg1"/>
                </a:solidFill>
                <a:effectLst/>
                <a:latin typeface="PODIUM Sharp 3.10" panose="00000806000000000000" pitchFamily="50" charset="0"/>
                <a:ea typeface="Lato"/>
                <a:cs typeface="Lato"/>
              </a:rPr>
              <a:t>Sur l’autre, les témoignages des employés</a:t>
            </a: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marL="457200" indent="-457200" algn="l">
              <a:buFont typeface="Arial"/>
              <a:buChar char="•"/>
            </a:pPr>
            <a:endParaRPr lang="fr-FR" sz="2800" dirty="0">
              <a:ln>
                <a:solidFill>
                  <a:prstClr val="black">
                    <a:lumMod val="75000"/>
                    <a:lumOff val="25000"/>
                    <a:alpha val="10000"/>
                  </a:prstClr>
                </a:solidFill>
              </a:ln>
              <a:effectLst/>
              <a:latin typeface="PODIUM Sharp 3.10" panose="00000806000000000000" pitchFamily="50" charset="0"/>
              <a:ea typeface="Segoe UI Black" panose="020B0A02040204020203" pitchFamily="34" charset="0"/>
            </a:endParaRPr>
          </a:p>
        </p:txBody>
      </p:sp>
      <p:cxnSp>
        <p:nvCxnSpPr>
          <p:cNvPr id="9" name="Connecteur droit 22">
            <a:extLst>
              <a:ext uri="{FF2B5EF4-FFF2-40B4-BE49-F238E27FC236}">
                <a16:creationId xmlns:a16="http://schemas.microsoft.com/office/drawing/2014/main" id="{50895D9A-FF72-5432-8392-AB39487ADB69}"/>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AC641640-AA41-34B9-9363-178137440C27}"/>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solidFill>
                <a:srgbClr val="B776E8"/>
              </a:solidFill>
              <a:latin typeface="Segoe UI Black" panose="020B0A02040204020203" pitchFamily="34" charset="0"/>
              <a:ea typeface="Segoe UI Black"/>
            </a:endParaRPr>
          </a:p>
        </p:txBody>
      </p:sp>
      <p:sp>
        <p:nvSpPr>
          <p:cNvPr id="11" name="Rectangle : coins arrondis 19">
            <a:extLst>
              <a:ext uri="{FF2B5EF4-FFF2-40B4-BE49-F238E27FC236}">
                <a16:creationId xmlns:a16="http://schemas.microsoft.com/office/drawing/2014/main" id="{C2448397-DBD1-7CCD-8FBA-818530DC23CB}"/>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6" name="Image 5" descr="Une image contenant texte, dessin humoristique&#10;&#10;Description générée automatiquement">
            <a:extLst>
              <a:ext uri="{FF2B5EF4-FFF2-40B4-BE49-F238E27FC236}">
                <a16:creationId xmlns:a16="http://schemas.microsoft.com/office/drawing/2014/main" id="{91472656-3D0F-9F44-4F83-38D25D7888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9701" y="2435353"/>
            <a:ext cx="4712410" cy="2387844"/>
          </a:xfrm>
          <a:prstGeom prst="rect">
            <a:avLst/>
          </a:prstGeom>
        </p:spPr>
      </p:pic>
      <p:sp>
        <p:nvSpPr>
          <p:cNvPr id="3" name="ZoneTexte 2">
            <a:extLst>
              <a:ext uri="{FF2B5EF4-FFF2-40B4-BE49-F238E27FC236}">
                <a16:creationId xmlns:a16="http://schemas.microsoft.com/office/drawing/2014/main" id="{F73E3B8E-9695-7D50-4FC6-E63035ED9E3E}"/>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4" name="Ellipse 3">
            <a:extLst>
              <a:ext uri="{FF2B5EF4-FFF2-40B4-BE49-F238E27FC236}">
                <a16:creationId xmlns:a16="http://schemas.microsoft.com/office/drawing/2014/main" id="{FCE9FD7B-02A7-A4A0-669A-20544F7DE77B}"/>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5" name="Ellipse 4">
            <a:extLst>
              <a:ext uri="{FF2B5EF4-FFF2-40B4-BE49-F238E27FC236}">
                <a16:creationId xmlns:a16="http://schemas.microsoft.com/office/drawing/2014/main" id="{46A1B87E-DBCA-D831-B80E-3EED246EE154}"/>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2" name="Ellipse 21">
            <a:extLst>
              <a:ext uri="{FF2B5EF4-FFF2-40B4-BE49-F238E27FC236}">
                <a16:creationId xmlns:a16="http://schemas.microsoft.com/office/drawing/2014/main" id="{AE4991E0-D4DC-1482-3BD2-B926EC503F90}"/>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24EF1C25-C06C-30BC-F0C4-94C41F86EAE5}"/>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B8763555-8243-B32D-7CEB-601BA9420B5A}"/>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03E3C10F-A4DD-BAA8-D58B-69889A412611}"/>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FA25E3D3-4F2E-9BA8-A1B6-8114887F83D6}"/>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D4D0ECB9-4345-34D2-37A7-82048A0F41CC}"/>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8" name="Titre 1">
            <a:extLst>
              <a:ext uri="{FF2B5EF4-FFF2-40B4-BE49-F238E27FC236}">
                <a16:creationId xmlns:a16="http://schemas.microsoft.com/office/drawing/2014/main" id="{4A96064E-46F1-FAB6-9C5D-43C529FC56DB}"/>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PRÉPAREZ-VOUS !</a:t>
            </a:r>
          </a:p>
        </p:txBody>
      </p:sp>
      <p:pic>
        <p:nvPicPr>
          <p:cNvPr id="12" name="Image 11" descr="Une image contenant Police, Graphique, texte, graphisme&#10;&#10;Le contenu généré par l’IA peut être incorrect.">
            <a:extLst>
              <a:ext uri="{FF2B5EF4-FFF2-40B4-BE49-F238E27FC236}">
                <a16:creationId xmlns:a16="http://schemas.microsoft.com/office/drawing/2014/main" id="{2DAD106F-01DA-2A43-4A8E-7CB603988FAA}"/>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25847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C65DE2B-1D68-AEFB-CE36-859AF43901EA}"/>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856811" y="1769595"/>
            <a:ext cx="8686023" cy="4677254"/>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700">
              <a:ln>
                <a:solidFill>
                  <a:prstClr val="black">
                    <a:lumMod val="75000"/>
                    <a:lumOff val="25000"/>
                    <a:alpha val="10000"/>
                  </a:prstClr>
                </a:solidFill>
              </a:ln>
              <a:effectLst/>
              <a:latin typeface="Segoe UI Black" panose="020B0A02040204020203" pitchFamily="34" charset="0"/>
            </a:endParaRPr>
          </a:p>
        </p:txBody>
      </p:sp>
      <p:sp>
        <p:nvSpPr>
          <p:cNvPr id="10" name="ZoneTexte 9">
            <a:extLst>
              <a:ext uri="{FF2B5EF4-FFF2-40B4-BE49-F238E27FC236}">
                <a16:creationId xmlns:a16="http://schemas.microsoft.com/office/drawing/2014/main" id="{B7C5868B-5A08-55FF-2F4F-49C562725A81}"/>
              </a:ext>
            </a:extLst>
          </p:cNvPr>
          <p:cNvSpPr txBox="1"/>
          <p:nvPr/>
        </p:nvSpPr>
        <p:spPr>
          <a:xfrm>
            <a:off x="5219120" y="2848666"/>
            <a:ext cx="5919924"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pPr>
            <a:r>
              <a:rPr lang="fr-FR" sz="2000" dirty="0">
                <a:solidFill>
                  <a:schemeClr val="bg1"/>
                </a:solidFill>
                <a:latin typeface="PODIUM Sharp 3.10" panose="00000806000000000000" pitchFamily="50" charset="0"/>
                <a:ea typeface="Lato"/>
                <a:cs typeface="Lato"/>
              </a:rPr>
              <a:t>Le hacker ou la hackeuse se cache parmi les </a:t>
            </a:r>
            <a:r>
              <a:rPr lang="fr-FR" sz="2000" dirty="0" err="1">
                <a:solidFill>
                  <a:schemeClr val="bg1"/>
                </a:solidFill>
                <a:latin typeface="PODIUM Sharp 3.10" panose="00000806000000000000" pitchFamily="50" charset="0"/>
                <a:ea typeface="Lato"/>
                <a:cs typeface="Lato"/>
              </a:rPr>
              <a:t>employé.Es</a:t>
            </a:r>
            <a:r>
              <a:rPr lang="fr-FR" sz="2000" dirty="0">
                <a:solidFill>
                  <a:schemeClr val="bg1"/>
                </a:solidFill>
                <a:latin typeface="PODIUM Sharp 3.10" panose="00000806000000000000" pitchFamily="50" charset="0"/>
                <a:ea typeface="Lato"/>
                <a:cs typeface="Lato"/>
              </a:rPr>
              <a:t> !</a:t>
            </a:r>
            <a:br>
              <a:rPr lang="fr-FR" sz="2000" dirty="0">
                <a:solidFill>
                  <a:schemeClr val="bg1"/>
                </a:solidFill>
                <a:latin typeface="PODIUM Sharp 3.10" panose="00000806000000000000" pitchFamily="50" charset="0"/>
                <a:cs typeface="Lato" panose="020F0502020204030203" pitchFamily="34" charset="0"/>
              </a:rPr>
            </a:br>
            <a:endParaRPr lang="fr-FR" sz="2000" dirty="0">
              <a:solidFill>
                <a:schemeClr val="bg1"/>
              </a:solidFill>
              <a:latin typeface="PODIUM Sharp 3.10" panose="00000806000000000000" pitchFamily="50" charset="0"/>
              <a:cs typeface="Lato" panose="020F0502020204030203" pitchFamily="34" charset="0"/>
            </a:endParaRPr>
          </a:p>
          <a:p>
            <a:pPr>
              <a:spcBef>
                <a:spcPct val="0"/>
              </a:spcBef>
            </a:pPr>
            <a:r>
              <a:rPr lang="fr-FR" sz="2000" dirty="0">
                <a:solidFill>
                  <a:schemeClr val="bg1"/>
                </a:solidFill>
                <a:latin typeface="PODIUM Sharp 3.10" panose="00000806000000000000" pitchFamily="50" charset="0"/>
                <a:ea typeface="Lato"/>
                <a:cs typeface="Lato"/>
              </a:rPr>
              <a:t>Retrouvez cette personne malveillante grâce aux différents témoignages.</a:t>
            </a:r>
          </a:p>
          <a:p>
            <a:pPr marL="342900" indent="-342900">
              <a:spcBef>
                <a:spcPct val="0"/>
              </a:spcBef>
              <a:buFont typeface="Arial"/>
              <a:buChar char="•"/>
            </a:pPr>
            <a:endParaRPr lang="fr-FR" sz="2000" dirty="0">
              <a:solidFill>
                <a:schemeClr val="bg1"/>
              </a:solidFill>
              <a:latin typeface="PODIUM Sharp 3.10" panose="00000806000000000000" pitchFamily="50" charset="0"/>
              <a:ea typeface="Lato" panose="020F0502020204030203" pitchFamily="34" charset="0"/>
              <a:cs typeface="Lato" panose="020F0502020204030203" pitchFamily="34" charset="0"/>
            </a:endParaRPr>
          </a:p>
          <a:p>
            <a:pPr>
              <a:spcBef>
                <a:spcPct val="0"/>
              </a:spcBef>
            </a:pPr>
            <a:r>
              <a:rPr lang="fr-FR" sz="2000" dirty="0">
                <a:solidFill>
                  <a:schemeClr val="bg1"/>
                </a:solidFill>
                <a:latin typeface="PODIUM Sharp 3.10" panose="00000806000000000000" pitchFamily="50" charset="0"/>
                <a:ea typeface="Lato"/>
                <a:cs typeface="Lato"/>
              </a:rPr>
              <a:t>Chaque témoignage vous permet d’innocenter une ou plusieurs personnes !</a:t>
            </a:r>
          </a:p>
        </p:txBody>
      </p:sp>
      <p:cxnSp>
        <p:nvCxnSpPr>
          <p:cNvPr id="9" name="Connecteur droit 22">
            <a:extLst>
              <a:ext uri="{FF2B5EF4-FFF2-40B4-BE49-F238E27FC236}">
                <a16:creationId xmlns:a16="http://schemas.microsoft.com/office/drawing/2014/main" id="{5C484E56-269E-B554-8F77-AF99815D2088}"/>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E241B6E-2EFD-22FF-3F5E-C4654A6308C7}"/>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solidFill>
                <a:schemeClr val="bg1"/>
              </a:solidFill>
              <a:latin typeface="Segoe UI Black" panose="020B0A02040204020203" pitchFamily="34" charset="0"/>
              <a:ea typeface="Segoe UI Black"/>
            </a:endParaRPr>
          </a:p>
        </p:txBody>
      </p:sp>
      <p:sp>
        <p:nvSpPr>
          <p:cNvPr id="12" name="Rectangle : coins arrondis 19">
            <a:extLst>
              <a:ext uri="{FF2B5EF4-FFF2-40B4-BE49-F238E27FC236}">
                <a16:creationId xmlns:a16="http://schemas.microsoft.com/office/drawing/2014/main" id="{B8B5596D-2CD5-35AA-E215-F88006D65F41}"/>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32" name="Image 40" descr="Une image contenant dessin, croquis, dessin humoristique, art&#10;&#10;Description générée automatiquement">
            <a:extLst>
              <a:ext uri="{FF2B5EF4-FFF2-40B4-BE49-F238E27FC236}">
                <a16:creationId xmlns:a16="http://schemas.microsoft.com/office/drawing/2014/main" id="{A0CF42D1-B4F7-FC6E-8242-4EFBCB430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594" y="2909456"/>
            <a:ext cx="3988127" cy="2386995"/>
          </a:xfrm>
          <a:prstGeom prst="rect">
            <a:avLst/>
          </a:prstGeom>
        </p:spPr>
      </p:pic>
      <p:sp>
        <p:nvSpPr>
          <p:cNvPr id="3" name="ZoneTexte 2">
            <a:extLst>
              <a:ext uri="{FF2B5EF4-FFF2-40B4-BE49-F238E27FC236}">
                <a16:creationId xmlns:a16="http://schemas.microsoft.com/office/drawing/2014/main" id="{A80FBAEB-D74D-100A-6B92-FC017E6033C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3 min</a:t>
            </a:r>
          </a:p>
        </p:txBody>
      </p:sp>
      <p:sp>
        <p:nvSpPr>
          <p:cNvPr id="4" name="Ellipse 3">
            <a:extLst>
              <a:ext uri="{FF2B5EF4-FFF2-40B4-BE49-F238E27FC236}">
                <a16:creationId xmlns:a16="http://schemas.microsoft.com/office/drawing/2014/main" id="{2C32F0C9-3E8C-D2EB-A43C-B30E19231F69}"/>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6" name="Ellipse 5">
            <a:extLst>
              <a:ext uri="{FF2B5EF4-FFF2-40B4-BE49-F238E27FC236}">
                <a16:creationId xmlns:a16="http://schemas.microsoft.com/office/drawing/2014/main" id="{837C238C-F522-C513-274F-04F1E70A8188}"/>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7" name="Ellipse 6">
            <a:extLst>
              <a:ext uri="{FF2B5EF4-FFF2-40B4-BE49-F238E27FC236}">
                <a16:creationId xmlns:a16="http://schemas.microsoft.com/office/drawing/2014/main" id="{AA561C55-B865-3842-5E71-5365BB722222}"/>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DCDD9EC7-599D-D2E2-5158-0E6011EE3546}"/>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069C50D5-8319-4AC5-61BD-8176AEAC9C84}"/>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D0A6EE18-416D-2A91-C989-DBE44A565869}"/>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2052EFFB-A424-D72F-95E2-F2BECB1B77D1}"/>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FC51ACEA-6465-DA8D-2547-D3193A2D0621}"/>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8" name="Titre 1">
            <a:extLst>
              <a:ext uri="{FF2B5EF4-FFF2-40B4-BE49-F238E27FC236}">
                <a16:creationId xmlns:a16="http://schemas.microsoft.com/office/drawing/2014/main" id="{E0BC5FB2-19BE-5513-7C6D-234D22071F42}"/>
              </a:ext>
            </a:extLst>
          </p:cNvPr>
          <p:cNvSpPr txBox="1">
            <a:spLocks/>
          </p:cNvSpPr>
          <p:nvPr/>
        </p:nvSpPr>
        <p:spPr>
          <a:xfrm>
            <a:off x="913795" y="829705"/>
            <a:ext cx="10573200"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LES TÉMOIGNAGES DES </a:t>
            </a:r>
            <a:r>
              <a:rPr lang="fr-FR" sz="4400" dirty="0">
                <a:solidFill>
                  <a:srgbClr val="B776E8"/>
                </a:solidFill>
                <a:effectLst/>
                <a:latin typeface="PODIUM Sharp 5.9" panose="00000800000000000000" pitchFamily="50" charset="0"/>
              </a:rPr>
              <a:t>SOURCES</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468A8775-36D5-F396-549F-C0EAC8844B74}"/>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62440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animEffect transition="in" filter="fade">
                                      <p:cBhvr>
                                        <p:cTn id="9" dur="1000"/>
                                        <p:tgtEl>
                                          <p:spTgt spid="32"/>
                                        </p:tgtEl>
                                      </p:cBhvr>
                                    </p:animEffect>
                                    <p:anim calcmode="lin" valueType="num">
                                      <p:cBhvr>
                                        <p:cTn id="10" dur="1000" fill="hold"/>
                                        <p:tgtEl>
                                          <p:spTgt spid="32"/>
                                        </p:tgtEl>
                                        <p:attrNameLst>
                                          <p:attrName>ppt_x</p:attrName>
                                        </p:attrNameLst>
                                      </p:cBhvr>
                                      <p:tavLst>
                                        <p:tav tm="0">
                                          <p:val>
                                            <p:strVal val="#ppt_x"/>
                                          </p:val>
                                        </p:tav>
                                        <p:tav tm="100000">
                                          <p:val>
                                            <p:strVal val="#ppt_x"/>
                                          </p:val>
                                        </p:tav>
                                      </p:tavLst>
                                    </p:anim>
                                    <p:anim calcmode="lin" valueType="num">
                                      <p:cBhvr>
                                        <p:cTn id="1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BA77C6-D996-31D2-12F9-2769B23B0F56}"/>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9" name="Connecteur droit 22">
            <a:extLst>
              <a:ext uri="{FF2B5EF4-FFF2-40B4-BE49-F238E27FC236}">
                <a16:creationId xmlns:a16="http://schemas.microsoft.com/office/drawing/2014/main" id="{FDBCC3AF-296E-F495-0DC5-5E28E33B134A}"/>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DAE668D-BE6E-523E-D039-51973C85C6DE}"/>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1" name="Rectangle : coins arrondis 19">
            <a:extLst>
              <a:ext uri="{FF2B5EF4-FFF2-40B4-BE49-F238E27FC236}">
                <a16:creationId xmlns:a16="http://schemas.microsoft.com/office/drawing/2014/main" id="{D028F6A2-31C8-B3ED-1BD0-A34B19400D6A}"/>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2" name="Titre 1">
            <a:extLst>
              <a:ext uri="{FF2B5EF4-FFF2-40B4-BE49-F238E27FC236}">
                <a16:creationId xmlns:a16="http://schemas.microsoft.com/office/drawing/2014/main" id="{8D20CBBC-0FEB-037D-7EE4-802E601D9CC9}"/>
              </a:ext>
            </a:extLst>
          </p:cNvPr>
          <p:cNvSpPr txBox="1">
            <a:spLocks/>
          </p:cNvSpPr>
          <p:nvPr/>
        </p:nvSpPr>
        <p:spPr>
          <a:xfrm>
            <a:off x="698849" y="1946488"/>
            <a:ext cx="6481668" cy="4704468"/>
          </a:xfrm>
          <a:prstGeom prst="rect">
            <a:avLst/>
          </a:prstGeom>
          <a:effectLst>
            <a:outerShdw blurRad="25400" dir="17880000">
              <a:srgbClr val="000000">
                <a:alpha val="46000"/>
              </a:srgbClr>
            </a:outerShdw>
          </a:effectLst>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fr-FR" sz="2000" dirty="0">
                <a:solidFill>
                  <a:schemeClr val="bg1"/>
                </a:solidFill>
                <a:latin typeface="PODIUM Sharp 3.10" panose="00000806000000000000" pitchFamily="50" charset="0"/>
                <a:ea typeface="Lato"/>
                <a:cs typeface="Lato"/>
              </a:rPr>
              <a:t>Lisez un témoignage à voix haute à tour de rôle</a:t>
            </a:r>
          </a:p>
          <a:p>
            <a:pPr marL="457200" indent="-457200" algn="l">
              <a:buFont typeface="Arial"/>
              <a:buChar char="•"/>
            </a:pPr>
            <a:endParaRPr lang="fr-FR" sz="2000" dirty="0">
              <a:solidFill>
                <a:schemeClr val="bg1"/>
              </a:solidFill>
              <a:latin typeface="PODIUM Sharp 3.10" panose="00000806000000000000" pitchFamily="50" charset="0"/>
              <a:ea typeface="Lato"/>
              <a:cs typeface="Lato" panose="020F0502020204030203" pitchFamily="34" charset="0"/>
            </a:endParaRPr>
          </a:p>
          <a:p>
            <a:pPr algn="l"/>
            <a:r>
              <a:rPr lang="fr-FR" sz="2000" dirty="0">
                <a:solidFill>
                  <a:schemeClr val="bg1"/>
                </a:solidFill>
                <a:latin typeface="PODIUM Sharp 3.10" panose="00000806000000000000" pitchFamily="50" charset="0"/>
                <a:ea typeface="Lato"/>
                <a:cs typeface="Lato"/>
              </a:rPr>
              <a:t>Identifiez les </a:t>
            </a:r>
            <a:r>
              <a:rPr lang="fr-FR" sz="2000" dirty="0" err="1">
                <a:solidFill>
                  <a:schemeClr val="bg1"/>
                </a:solidFill>
                <a:latin typeface="PODIUM Sharp 3.10" panose="00000806000000000000" pitchFamily="50" charset="0"/>
                <a:ea typeface="Lato"/>
                <a:cs typeface="Lato"/>
              </a:rPr>
              <a:t>employé·es</a:t>
            </a:r>
            <a:r>
              <a:rPr lang="fr-FR" sz="2000" dirty="0">
                <a:solidFill>
                  <a:schemeClr val="bg1"/>
                </a:solidFill>
                <a:latin typeface="PODIUM Sharp 3.10" panose="00000806000000000000" pitchFamily="50" charset="0"/>
                <a:ea typeface="Lato"/>
                <a:cs typeface="Lato"/>
              </a:rPr>
              <a:t> </a:t>
            </a:r>
            <a:r>
              <a:rPr lang="fr-FR" sz="2000" dirty="0" err="1">
                <a:solidFill>
                  <a:schemeClr val="bg1"/>
                </a:solidFill>
                <a:latin typeface="PODIUM Sharp 3.10" panose="00000806000000000000" pitchFamily="50" charset="0"/>
                <a:ea typeface="Lato"/>
                <a:cs typeface="Lato"/>
              </a:rPr>
              <a:t>concerné·es</a:t>
            </a:r>
            <a:r>
              <a:rPr lang="fr-FR" sz="2000" dirty="0">
                <a:solidFill>
                  <a:schemeClr val="bg1"/>
                </a:solidFill>
                <a:latin typeface="PODIUM Sharp 3.10" panose="00000806000000000000" pitchFamily="50" charset="0"/>
                <a:ea typeface="Lato"/>
                <a:cs typeface="Lato"/>
              </a:rPr>
              <a:t> par le témoignage</a:t>
            </a:r>
            <a:endParaRPr lang="fr-FR" sz="2000" dirty="0">
              <a:solidFill>
                <a:schemeClr val="bg1"/>
              </a:solidFill>
              <a:latin typeface="PODIUM Sharp 3.10" panose="00000806000000000000" pitchFamily="50" charset="0"/>
              <a:ea typeface="Lato"/>
              <a:cs typeface="Lato" panose="020F0502020204030203" pitchFamily="34" charset="0"/>
            </a:endParaRPr>
          </a:p>
          <a:p>
            <a:pPr marL="457200" indent="-457200" algn="l">
              <a:buFont typeface="Arial"/>
              <a:buChar char="•"/>
            </a:pPr>
            <a:endParaRPr lang="fr-FR" sz="2000" dirty="0">
              <a:solidFill>
                <a:schemeClr val="bg1"/>
              </a:solidFill>
              <a:latin typeface="PODIUM Sharp 3.10" panose="00000806000000000000" pitchFamily="50" charset="0"/>
              <a:ea typeface="Lato"/>
              <a:cs typeface="Lato" panose="020F0502020204030203" pitchFamily="34" charset="0"/>
            </a:endParaRPr>
          </a:p>
          <a:p>
            <a:pPr algn="l"/>
            <a:r>
              <a:rPr lang="fr-FR" sz="2000" dirty="0">
                <a:solidFill>
                  <a:schemeClr val="bg1"/>
                </a:solidFill>
                <a:latin typeface="PODIUM Sharp 3.10" panose="00000806000000000000" pitchFamily="50" charset="0"/>
                <a:ea typeface="Lato"/>
                <a:cs typeface="Lato"/>
              </a:rPr>
              <a:t>Retirez-les du tableau au fur et à mesure pour ne garder que les suspects</a:t>
            </a:r>
          </a:p>
          <a:p>
            <a:pPr marL="457200" indent="-457200" algn="l">
              <a:buFont typeface="Arial"/>
              <a:buChar char="•"/>
            </a:pPr>
            <a:endParaRPr lang="fr-FR" sz="2000" dirty="0">
              <a:solidFill>
                <a:schemeClr val="bg1"/>
              </a:solidFill>
              <a:latin typeface="PODIUM Sharp 3.10" panose="00000806000000000000" pitchFamily="50" charset="0"/>
              <a:ea typeface="Lato"/>
              <a:cs typeface="Lato" panose="020F0502020204030203" pitchFamily="34" charset="0"/>
            </a:endParaRPr>
          </a:p>
          <a:p>
            <a:r>
              <a:rPr lang="fr-FR" sz="2000" dirty="0">
                <a:solidFill>
                  <a:schemeClr val="bg1"/>
                </a:solidFill>
                <a:latin typeface="PODIUM Sharp 3.10" panose="00000806000000000000" pitchFamily="50" charset="0"/>
                <a:ea typeface="Lato"/>
                <a:cs typeface="Lato"/>
              </a:rPr>
              <a:t>Vous pouvez vous arrêter quand vous le souhaitez mais marquerez plus de points s'il vous reste un minimum de suspects</a:t>
            </a:r>
            <a:br>
              <a:rPr lang="fr-FR" sz="2700" dirty="0">
                <a:solidFill>
                  <a:schemeClr val="bg1"/>
                </a:solidFill>
                <a:latin typeface="PODIUM Sharp 3.10" panose="00000806000000000000" pitchFamily="50" charset="0"/>
              </a:rPr>
            </a:br>
            <a:endParaRPr lang="fr-FR" sz="2700" dirty="0">
              <a:solidFill>
                <a:schemeClr val="bg1"/>
              </a:solidFill>
              <a:latin typeface="PODIUM Sharp 3.10" panose="00000806000000000000" pitchFamily="50" charset="0"/>
              <a:ea typeface="Segoe UI Black"/>
            </a:endParaRPr>
          </a:p>
        </p:txBody>
      </p:sp>
      <p:pic>
        <p:nvPicPr>
          <p:cNvPr id="8" name="Image 7" descr="Une image contenant clipart, illustration, dessin humoristique&#10;&#10;Description générée automatiquement">
            <a:extLst>
              <a:ext uri="{FF2B5EF4-FFF2-40B4-BE49-F238E27FC236}">
                <a16:creationId xmlns:a16="http://schemas.microsoft.com/office/drawing/2014/main" id="{9EE4A7D3-E37A-3DDF-0D9F-DC90B2131F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0275" y="2695867"/>
            <a:ext cx="3680087" cy="2327225"/>
          </a:xfrm>
          <a:prstGeom prst="rect">
            <a:avLst/>
          </a:prstGeom>
        </p:spPr>
      </p:pic>
      <p:sp>
        <p:nvSpPr>
          <p:cNvPr id="4" name="ZoneTexte 3">
            <a:extLst>
              <a:ext uri="{FF2B5EF4-FFF2-40B4-BE49-F238E27FC236}">
                <a16:creationId xmlns:a16="http://schemas.microsoft.com/office/drawing/2014/main" id="{F34609FC-4921-2003-AA09-76CD9F08B07D}"/>
              </a:ext>
            </a:extLst>
          </p:cNvPr>
          <p:cNvSpPr txBox="1"/>
          <p:nvPr/>
        </p:nvSpPr>
        <p:spPr>
          <a:xfrm>
            <a:off x="-18257" y="170662"/>
            <a:ext cx="1128712"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10 min</a:t>
            </a:r>
          </a:p>
        </p:txBody>
      </p:sp>
      <p:sp>
        <p:nvSpPr>
          <p:cNvPr id="6" name="Ellipse 5">
            <a:extLst>
              <a:ext uri="{FF2B5EF4-FFF2-40B4-BE49-F238E27FC236}">
                <a16:creationId xmlns:a16="http://schemas.microsoft.com/office/drawing/2014/main" id="{40900E46-CBB7-025E-C2BA-08834182D5EB}"/>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7" name="Ellipse 6">
            <a:extLst>
              <a:ext uri="{FF2B5EF4-FFF2-40B4-BE49-F238E27FC236}">
                <a16:creationId xmlns:a16="http://schemas.microsoft.com/office/drawing/2014/main" id="{7E64A08C-A40E-FA3D-1A82-5D329FAB38A9}"/>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2" name="Ellipse 21">
            <a:extLst>
              <a:ext uri="{FF2B5EF4-FFF2-40B4-BE49-F238E27FC236}">
                <a16:creationId xmlns:a16="http://schemas.microsoft.com/office/drawing/2014/main" id="{2918349C-04CD-BDB7-FA79-92A8E5B8FF1F}"/>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620B3282-5EA0-2505-868B-FBB382086E2F}"/>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5E9BEC68-84F3-63C7-AEBE-1A10B4B8C0D2}"/>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CF176755-307A-81AA-8F2E-27CB2A820E73}"/>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4211A097-E415-EA53-172D-2F41FFAB6B79}"/>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BD1B7C14-E02C-C69F-6B07-522487BB8085}"/>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8" name="Titre 1">
            <a:extLst>
              <a:ext uri="{FF2B5EF4-FFF2-40B4-BE49-F238E27FC236}">
                <a16:creationId xmlns:a16="http://schemas.microsoft.com/office/drawing/2014/main" id="{7C0E49C0-D9FC-9E47-A48C-FAA62203AEB0}"/>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QUI EST-CE ?</a:t>
            </a:r>
          </a:p>
        </p:txBody>
      </p:sp>
      <p:pic>
        <p:nvPicPr>
          <p:cNvPr id="12" name="Image 11" descr="Une image contenant Police, Graphique, texte, graphisme&#10;&#10;Le contenu généré par l’IA peut être incorrect.">
            <a:extLst>
              <a:ext uri="{FF2B5EF4-FFF2-40B4-BE49-F238E27FC236}">
                <a16:creationId xmlns:a16="http://schemas.microsoft.com/office/drawing/2014/main" id="{6F51044C-D0C7-FACC-FB84-5410EBF47A5A}"/>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59650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AA5C68D-8BD7-0A6B-026E-CDECE4CA9FA5}"/>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9" name="Connecteur droit 22">
            <a:extLst>
              <a:ext uri="{FF2B5EF4-FFF2-40B4-BE49-F238E27FC236}">
                <a16:creationId xmlns:a16="http://schemas.microsoft.com/office/drawing/2014/main" id="{FDBCC3AF-296E-F495-0DC5-5E28E33B134A}"/>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DAE668D-BE6E-523E-D039-51973C85C6DE}"/>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1" name="Rectangle : coins arrondis 19">
            <a:extLst>
              <a:ext uri="{FF2B5EF4-FFF2-40B4-BE49-F238E27FC236}">
                <a16:creationId xmlns:a16="http://schemas.microsoft.com/office/drawing/2014/main" id="{D028F6A2-31C8-B3ED-1BD0-A34B19400D6A}"/>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solidFill>
                <a:schemeClr val="tx1"/>
              </a:solidFill>
              <a:latin typeface="Segoe UI Black" panose="020B0A02040204020203" pitchFamily="34" charset="0"/>
            </a:endParaRPr>
          </a:p>
        </p:txBody>
      </p:sp>
      <p:sp>
        <p:nvSpPr>
          <p:cNvPr id="2" name="Titre 1">
            <a:extLst>
              <a:ext uri="{FF2B5EF4-FFF2-40B4-BE49-F238E27FC236}">
                <a16:creationId xmlns:a16="http://schemas.microsoft.com/office/drawing/2014/main" id="{8D20CBBC-0FEB-037D-7EE4-802E601D9CC9}"/>
              </a:ext>
            </a:extLst>
          </p:cNvPr>
          <p:cNvSpPr txBox="1">
            <a:spLocks/>
          </p:cNvSpPr>
          <p:nvPr/>
        </p:nvSpPr>
        <p:spPr>
          <a:xfrm>
            <a:off x="801206" y="1775891"/>
            <a:ext cx="10578751" cy="4704468"/>
          </a:xfrm>
          <a:prstGeom prst="rect">
            <a:avLst/>
          </a:prstGeom>
          <a:effectLst>
            <a:outerShdw blurRad="25400" dir="17880000">
              <a:srgbClr val="000000">
                <a:alpha val="46000"/>
              </a:srgbClr>
            </a:outerShdw>
          </a:effectLst>
        </p:spPr>
        <p:txBody>
          <a:bodyPr vert="horz" lIns="91440" tIns="45720" rIns="91440" bIns="45720" rtlCol="0" anchor="ctr">
            <a:norm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Wingdings"/>
              <a:buChar char="Ø"/>
            </a:pPr>
            <a:r>
              <a:rPr lang="fr-FR" sz="2000" dirty="0">
                <a:solidFill>
                  <a:schemeClr val="bg1"/>
                </a:solidFill>
                <a:latin typeface="PODIUM Sharp 3.10" panose="00000806000000000000" pitchFamily="50" charset="0"/>
                <a:ea typeface="Lato"/>
                <a:cs typeface="Lato"/>
              </a:rPr>
              <a:t>On peut identifier la salle informatique grâce aux serveurs/ordinateurs qui se trouvent derrière les employés</a:t>
            </a:r>
            <a:endParaRPr lang="fr-FR" dirty="0">
              <a:solidFill>
                <a:schemeClr val="bg1"/>
              </a:solidFill>
              <a:latin typeface="PODIUM Sharp 3.10" panose="00000806000000000000" pitchFamily="50" charset="0"/>
            </a:endParaRPr>
          </a:p>
          <a:p>
            <a:pPr algn="l"/>
            <a:endParaRPr lang="fr-FR" sz="2000" dirty="0">
              <a:solidFill>
                <a:schemeClr val="bg1"/>
              </a:solidFill>
              <a:effectLst/>
              <a:latin typeface="PODIUM Sharp 3.10" panose="00000806000000000000" pitchFamily="50" charset="0"/>
              <a:ea typeface="Lato"/>
              <a:cs typeface="Lato"/>
            </a:endParaRPr>
          </a:p>
          <a:p>
            <a:pPr marL="342900" indent="-342900">
              <a:buFont typeface="Wingdings"/>
              <a:buChar char="Ø"/>
            </a:pPr>
            <a:r>
              <a:rPr lang="fr-FR" sz="2000" dirty="0">
                <a:solidFill>
                  <a:schemeClr val="bg1"/>
                </a:solidFill>
                <a:latin typeface="PODIUM Sharp 3.10" panose="00000806000000000000" pitchFamily="50" charset="0"/>
                <a:ea typeface="Lato"/>
                <a:cs typeface="Lato"/>
              </a:rPr>
              <a:t>Les personnes qui ont fait des graphiques sont peut-être en train de les présenter sur différents supports</a:t>
            </a:r>
          </a:p>
          <a:p>
            <a:pPr marL="342900" indent="-342900">
              <a:buFont typeface="Wingdings"/>
              <a:buChar char="Ø"/>
            </a:pPr>
            <a:endParaRPr lang="fr-FR" sz="2000" dirty="0">
              <a:solidFill>
                <a:schemeClr val="bg1"/>
              </a:solidFill>
              <a:latin typeface="PODIUM Sharp 3.10" panose="00000806000000000000" pitchFamily="50" charset="0"/>
              <a:ea typeface="Lato"/>
              <a:cs typeface="Lato"/>
            </a:endParaRPr>
          </a:p>
          <a:p>
            <a:pPr marL="342900" indent="-342900" algn="l">
              <a:buFont typeface="Wingdings"/>
              <a:buChar char="Ø"/>
            </a:pPr>
            <a:r>
              <a:rPr lang="fr-FR" sz="2000" dirty="0">
                <a:solidFill>
                  <a:schemeClr val="bg1"/>
                </a:solidFill>
                <a:latin typeface="PODIUM Sharp 3.10" panose="00000806000000000000" pitchFamily="50" charset="0"/>
                <a:ea typeface="Lato"/>
                <a:cs typeface="Lato"/>
              </a:rPr>
              <a:t>Une personne est présente sur 3 autres images en plus de la sienne.</a:t>
            </a:r>
            <a:endParaRPr lang="fr-FR" sz="27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endParaRPr>
          </a:p>
          <a:p>
            <a:pPr marL="342900" indent="-342900">
              <a:buFont typeface="Wingdings"/>
              <a:buChar char="Ø"/>
            </a:pPr>
            <a:endParaRPr lang="fr-FR" sz="2000" dirty="0">
              <a:solidFill>
                <a:schemeClr val="bg1"/>
              </a:solidFill>
              <a:latin typeface="PODIUM Sharp 3.10" panose="00000806000000000000" pitchFamily="50" charset="0"/>
              <a:ea typeface="Lato"/>
              <a:cs typeface="Lato"/>
            </a:endParaRPr>
          </a:p>
          <a:p>
            <a:pPr marL="342900" indent="-342900" algn="l">
              <a:buFont typeface="Wingdings"/>
              <a:buChar char="Ø"/>
            </a:pPr>
            <a:r>
              <a:rPr lang="fr-FR" sz="2000" dirty="0">
                <a:solidFill>
                  <a:schemeClr val="bg1"/>
                </a:solidFill>
                <a:latin typeface="PODIUM Sharp 3.10" panose="00000806000000000000" pitchFamily="50" charset="0"/>
                <a:ea typeface="Lato"/>
                <a:cs typeface="Lato"/>
              </a:rPr>
              <a:t>Ce n’est pas le vrai superman</a:t>
            </a:r>
            <a:endParaRPr lang="fr-FR" sz="27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endParaRPr>
          </a:p>
        </p:txBody>
      </p:sp>
      <p:sp>
        <p:nvSpPr>
          <p:cNvPr id="4" name="ZoneTexte 3">
            <a:extLst>
              <a:ext uri="{FF2B5EF4-FFF2-40B4-BE49-F238E27FC236}">
                <a16:creationId xmlns:a16="http://schemas.microsoft.com/office/drawing/2014/main" id="{2261DC68-FB2D-2F5F-D530-86F03379C4FF}"/>
              </a:ext>
            </a:extLst>
          </p:cNvPr>
          <p:cNvSpPr txBox="1"/>
          <p:nvPr/>
        </p:nvSpPr>
        <p:spPr>
          <a:xfrm>
            <a:off x="-18257" y="170662"/>
            <a:ext cx="1128712"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10 min</a:t>
            </a:r>
          </a:p>
        </p:txBody>
      </p:sp>
      <p:sp>
        <p:nvSpPr>
          <p:cNvPr id="6" name="Ellipse 5">
            <a:extLst>
              <a:ext uri="{FF2B5EF4-FFF2-40B4-BE49-F238E27FC236}">
                <a16:creationId xmlns:a16="http://schemas.microsoft.com/office/drawing/2014/main" id="{5D5B9502-99D5-B67B-735A-CD478CDD8687}"/>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7" name="Ellipse 6">
            <a:extLst>
              <a:ext uri="{FF2B5EF4-FFF2-40B4-BE49-F238E27FC236}">
                <a16:creationId xmlns:a16="http://schemas.microsoft.com/office/drawing/2014/main" id="{85E6E55E-0B0D-7D48-0B71-6D371D38E1D1}"/>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8" name="Ellipse 7">
            <a:extLst>
              <a:ext uri="{FF2B5EF4-FFF2-40B4-BE49-F238E27FC236}">
                <a16:creationId xmlns:a16="http://schemas.microsoft.com/office/drawing/2014/main" id="{C85C4253-336D-38EB-53F8-C6804745660A}"/>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68573F60-882F-4796-C17C-3142D1E4A18A}"/>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E32E8383-8021-8B50-44D0-6099D9F8827E}"/>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96AF1C79-E4BD-3001-E6F5-37D453E75467}"/>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DDE2E56A-D6B0-3B44-A96C-C46E8E240694}"/>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DD689EF3-4487-761E-96FC-73E8DA921440}"/>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7" name="Titre 1">
            <a:extLst>
              <a:ext uri="{FF2B5EF4-FFF2-40B4-BE49-F238E27FC236}">
                <a16:creationId xmlns:a16="http://schemas.microsoft.com/office/drawing/2014/main" id="{472467E5-36B1-FEEE-A2B0-1ED29DEC1CBF}"/>
              </a:ext>
            </a:extLst>
          </p:cNvPr>
          <p:cNvSpPr txBox="1">
            <a:spLocks/>
          </p:cNvSpPr>
          <p:nvPr/>
        </p:nvSpPr>
        <p:spPr>
          <a:xfrm>
            <a:off x="913795" y="829705"/>
            <a:ext cx="9312650" cy="93989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B776E8"/>
                </a:solidFill>
                <a:effectLst/>
                <a:latin typeface="PODIUM Sharp 5.9" panose="00000800000000000000" pitchFamily="50" charset="0"/>
              </a:rPr>
              <a:t>INDICES</a:t>
            </a:r>
            <a:endParaRPr lang="fr-FR" sz="4400" dirty="0">
              <a:ln>
                <a:solidFill>
                  <a:prstClr val="black">
                    <a:lumMod val="75000"/>
                    <a:lumOff val="25000"/>
                    <a:alpha val="10000"/>
                  </a:prstClr>
                </a:solidFill>
              </a:ln>
              <a:solidFill>
                <a:srgbClr val="B776E8"/>
              </a:solidFill>
              <a:effectLst/>
              <a:latin typeface="PODIUM Sharp 5.9" panose="00000800000000000000" pitchFamily="50" charset="0"/>
            </a:endParaRPr>
          </a:p>
        </p:txBody>
      </p:sp>
      <p:pic>
        <p:nvPicPr>
          <p:cNvPr id="12" name="Image 11" descr="Une image contenant Police, Graphique, texte, graphisme&#10;&#10;Le contenu généré par l’IA peut être incorrect.">
            <a:extLst>
              <a:ext uri="{FF2B5EF4-FFF2-40B4-BE49-F238E27FC236}">
                <a16:creationId xmlns:a16="http://schemas.microsoft.com/office/drawing/2014/main" id="{EFC296A3-10DD-3555-85A8-997CC0865F74}"/>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189381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3C2762C-A8D0-701C-5DEF-40119043D55B}"/>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8" name="Titre 1">
            <a:extLst>
              <a:ext uri="{FF2B5EF4-FFF2-40B4-BE49-F238E27FC236}">
                <a16:creationId xmlns:a16="http://schemas.microsoft.com/office/drawing/2014/main" id="{8D20CBBC-0FEB-037D-7EE4-802E601D9CC9}"/>
              </a:ext>
            </a:extLst>
          </p:cNvPr>
          <p:cNvSpPr txBox="1">
            <a:spLocks/>
          </p:cNvSpPr>
          <p:nvPr/>
        </p:nvSpPr>
        <p:spPr>
          <a:xfrm>
            <a:off x="-601" y="1090939"/>
            <a:ext cx="12193842" cy="4677254"/>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3000" i="1" dirty="0">
                <a:solidFill>
                  <a:srgbClr val="B776E8"/>
                </a:solidFill>
                <a:effectLst/>
                <a:latin typeface="PODIUM Sharp 3.10" panose="00000806000000000000" pitchFamily="50" charset="0"/>
                <a:ea typeface="Lato"/>
                <a:cs typeface="Lato"/>
              </a:rPr>
              <a:t>AVEZ-VOUS TROUVÉ LE HACKER OU LA HACKEUSE ?</a:t>
            </a:r>
            <a:endParaRPr lang="fr-FR" sz="3000" dirty="0">
              <a:solidFill>
                <a:srgbClr val="B776E8"/>
              </a:solidFill>
              <a:latin typeface="PODIUM Sharp 3.10" panose="00000806000000000000" pitchFamily="50" charset="0"/>
              <a:ea typeface="Lato"/>
              <a:cs typeface="Lato"/>
            </a:endParaRPr>
          </a:p>
        </p:txBody>
      </p:sp>
      <p:pic>
        <p:nvPicPr>
          <p:cNvPr id="4" name="Image 3" descr="Une image contenant Police, Graphique, texte, graphisme&#10;&#10;Le contenu généré par l’IA peut être incorrect.">
            <a:extLst>
              <a:ext uri="{FF2B5EF4-FFF2-40B4-BE49-F238E27FC236}">
                <a16:creationId xmlns:a16="http://schemas.microsoft.com/office/drawing/2014/main" id="{A2372A87-F13E-0BCA-A3CA-B77B221E5453}"/>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12241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Espace réservé du contenu 12">
            <a:extLst>
              <a:ext uri="{FF2B5EF4-FFF2-40B4-BE49-F238E27FC236}">
                <a16:creationId xmlns:a16="http://schemas.microsoft.com/office/drawing/2014/main" id="{BEEC7025-A664-8052-6122-8122F49B01F9}"/>
              </a:ext>
            </a:extLst>
          </p:cNvPr>
          <p:cNvSpPr txBox="1">
            <a:spLocks/>
          </p:cNvSpPr>
          <p:nvPr/>
        </p:nvSpPr>
        <p:spPr>
          <a:xfrm>
            <a:off x="5187950" y="552451"/>
            <a:ext cx="6470386" cy="5753098"/>
          </a:xfrm>
          <a:prstGeom prst="rect">
            <a:avLst/>
          </a:prstGeom>
          <a:effectLst/>
        </p:spPr>
        <p:txBody>
          <a:bodyPr vert="horz" lIns="91440" tIns="45720" rIns="91440" bIns="45720" rtlCol="0" anchor="ctr">
            <a:no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sz="1200" dirty="0">
                <a:ln>
                  <a:noFill/>
                </a:ln>
                <a:effectLst/>
                <a:latin typeface="PODIUM Sharp 3.10" panose="00000806000000000000" pitchFamily="50" charset="0"/>
              </a:rPr>
              <a:t>Voici le détail de résolution de l’énigme :</a:t>
            </a:r>
          </a:p>
          <a:p>
            <a:pPr algn="l"/>
            <a:endParaRPr lang="fr-FR" sz="1200"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la salle informatique est restée bloquée … » permet d’innocenter ceux qui sont dans un environnement informatique : </a:t>
            </a:r>
            <a:r>
              <a:rPr lang="fr-FR" sz="1200" b="1" dirty="0" err="1">
                <a:ln>
                  <a:noFill/>
                </a:ln>
                <a:effectLst/>
                <a:latin typeface="PODIUM Sharp 3.10" panose="00000806000000000000" pitchFamily="50" charset="0"/>
              </a:rPr>
              <a:t>mohamed</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yanis</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sacha</a:t>
            </a:r>
            <a:r>
              <a:rPr lang="fr-FR" sz="1200" dirty="0">
                <a:ln>
                  <a:noFill/>
                </a:ln>
                <a:effectLst/>
                <a:latin typeface="PODIUM Sharp 3.10" panose="00000806000000000000" pitchFamily="50" charset="0"/>
              </a:rPr>
              <a:t> / </a:t>
            </a:r>
            <a:r>
              <a:rPr lang="fr-FR" sz="1200" b="1" dirty="0">
                <a:ln>
                  <a:noFill/>
                </a:ln>
                <a:effectLst/>
                <a:latin typeface="PODIUM Sharp 3.10" panose="00000806000000000000" pitchFamily="50" charset="0"/>
              </a:rPr>
              <a:t>jade</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lina</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clara</a:t>
            </a:r>
            <a:r>
              <a:rPr lang="fr-FR" sz="1200" dirty="0">
                <a:ln>
                  <a:noFill/>
                </a:ln>
                <a:effectLst/>
                <a:latin typeface="PODIUM Sharp 3.10" panose="00000806000000000000" pitchFamily="50" charset="0"/>
              </a:rPr>
              <a:t> / </a:t>
            </a:r>
            <a:r>
              <a:rPr lang="fr-FR" sz="1200" b="1" dirty="0">
                <a:ln>
                  <a:noFill/>
                </a:ln>
                <a:effectLst/>
                <a:latin typeface="PODIUM Sharp 3.10" panose="00000806000000000000" pitchFamily="50" charset="0"/>
              </a:rPr>
              <a:t>aya</a:t>
            </a:r>
          </a:p>
          <a:p>
            <a:pPr algn="l"/>
            <a:r>
              <a:rPr lang="fr-FR" sz="1200" dirty="0">
                <a:ln>
                  <a:noFill/>
                </a:ln>
                <a:effectLst/>
                <a:latin typeface="PODIUM Sharp 3.10" panose="00000806000000000000" pitchFamily="50" charset="0"/>
              </a:rPr>
              <a:t>« Le club des cartables …  » permet d’innocenter : </a:t>
            </a:r>
            <a:r>
              <a:rPr lang="fr-FR" sz="1200" b="1" dirty="0" err="1">
                <a:ln>
                  <a:noFill/>
                </a:ln>
                <a:effectLst/>
                <a:latin typeface="PODIUM Sharp 3.10" panose="00000806000000000000" pitchFamily="50" charset="0"/>
              </a:rPr>
              <a:t>adam</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matéo</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inès</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chloé</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Les cravates rouges … » permet d’innocenter : </a:t>
            </a:r>
            <a:r>
              <a:rPr lang="fr-FR" sz="1200" b="1" dirty="0" err="1">
                <a:ln>
                  <a:noFill/>
                </a:ln>
                <a:effectLst/>
                <a:latin typeface="PODIUM Sharp 3.10" panose="00000806000000000000" pitchFamily="50" charset="0"/>
              </a:rPr>
              <a:t>ethan</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léo</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matthieu</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3 personnes ont passé … des graphiques sur leur ordinateur » permet d’innocenter : </a:t>
            </a:r>
            <a:r>
              <a:rPr lang="fr-FR" sz="1200" b="1" dirty="0" err="1">
                <a:ln>
                  <a:noFill/>
                </a:ln>
                <a:effectLst/>
                <a:latin typeface="PODIUM Sharp 3.10" panose="00000806000000000000" pitchFamily="50" charset="0"/>
              </a:rPr>
              <a:t>diego</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enzo</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hugo</a:t>
            </a:r>
            <a:r>
              <a:rPr lang="fr-FR" sz="1200" dirty="0">
                <a:ln>
                  <a:noFill/>
                </a:ln>
                <a:effectLst/>
                <a:latin typeface="PODIUM Sharp 3.10" panose="00000806000000000000" pitchFamily="50" charset="0"/>
              </a:rPr>
              <a:t> </a:t>
            </a:r>
          </a:p>
          <a:p>
            <a:pPr algn="l"/>
            <a:r>
              <a:rPr lang="fr-FR" sz="1200" dirty="0">
                <a:ln>
                  <a:noFill/>
                </a:ln>
                <a:effectLst/>
                <a:latin typeface="PODIUM Sharp 3.10" panose="00000806000000000000" pitchFamily="50" charset="0"/>
              </a:rPr>
              <a:t>« le service ressources humaines a distribué 2 primes … » permet d’innocenter : </a:t>
            </a:r>
            <a:r>
              <a:rPr lang="fr-FR" sz="1200" b="1" dirty="0" err="1">
                <a:ln>
                  <a:noFill/>
                </a:ln>
                <a:effectLst/>
                <a:latin typeface="PODIUM Sharp 3.10" panose="00000806000000000000" pitchFamily="50" charset="0"/>
              </a:rPr>
              <a:t>raphael</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samuel</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Les pompiers ont évacué </a:t>
            </a:r>
            <a:r>
              <a:rPr lang="fr-FR" sz="1200" dirty="0" err="1">
                <a:ln>
                  <a:noFill/>
                </a:ln>
                <a:effectLst/>
                <a:latin typeface="PODIUM Sharp 3.10" panose="00000806000000000000" pitchFamily="50" charset="0"/>
              </a:rPr>
              <a:t>mathieu</a:t>
            </a:r>
            <a:r>
              <a:rPr lang="fr-FR" sz="1200" dirty="0">
                <a:ln>
                  <a:noFill/>
                </a:ln>
                <a:effectLst/>
                <a:latin typeface="PODIUM Sharp 3.10" panose="00000806000000000000" pitchFamily="50" charset="0"/>
              </a:rPr>
              <a:t> … » permet d’innocenter : </a:t>
            </a:r>
            <a:r>
              <a:rPr lang="fr-FR" sz="1200" b="1" dirty="0" err="1">
                <a:ln>
                  <a:noFill/>
                </a:ln>
                <a:effectLst/>
                <a:latin typeface="PODIUM Sharp 3.10" panose="00000806000000000000" pitchFamily="50" charset="0"/>
              </a:rPr>
              <a:t>mathieu</a:t>
            </a:r>
            <a:r>
              <a:rPr lang="fr-FR" sz="1200" dirty="0">
                <a:ln>
                  <a:noFill/>
                </a:ln>
                <a:effectLst/>
                <a:latin typeface="PODIUM Sharp 3.10" panose="00000806000000000000" pitchFamily="50" charset="0"/>
              </a:rPr>
              <a:t>, avec un seul « t »</a:t>
            </a:r>
          </a:p>
          <a:p>
            <a:pPr algn="l"/>
            <a:r>
              <a:rPr lang="fr-FR" sz="1200" dirty="0">
                <a:ln>
                  <a:noFill/>
                </a:ln>
                <a:effectLst/>
                <a:latin typeface="PODIUM Sharp 3.10" panose="00000806000000000000" pitchFamily="50" charset="0"/>
              </a:rPr>
              <a:t>« le nouvel employé du mois … » permet d’innocenter : </a:t>
            </a:r>
            <a:r>
              <a:rPr lang="fr-FR" sz="1200" b="1" dirty="0" err="1">
                <a:ln>
                  <a:noFill/>
                </a:ln>
                <a:effectLst/>
                <a:latin typeface="PODIUM Sharp 3.10" panose="00000806000000000000" pitchFamily="50" charset="0"/>
              </a:rPr>
              <a:t>amir</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Le vice-président tenait un discours devant la presse » permet d’innocenter : </a:t>
            </a:r>
            <a:r>
              <a:rPr lang="fr-FR" sz="1200" b="1" dirty="0">
                <a:ln>
                  <a:noFill/>
                </a:ln>
                <a:effectLst/>
                <a:latin typeface="PODIUM Sharp 3.10" panose="00000806000000000000" pitchFamily="50" charset="0"/>
              </a:rPr>
              <a:t>tom</a:t>
            </a:r>
          </a:p>
          <a:p>
            <a:pPr algn="l"/>
            <a:r>
              <a:rPr lang="fr-FR" sz="1200" dirty="0">
                <a:ln>
                  <a:noFill/>
                </a:ln>
                <a:effectLst/>
                <a:latin typeface="PODIUM Sharp 3.10" panose="00000806000000000000" pitchFamily="50" charset="0"/>
              </a:rPr>
              <a:t>« Gabriel et </a:t>
            </a:r>
            <a:r>
              <a:rPr lang="fr-FR" sz="1200" dirty="0" err="1">
                <a:ln>
                  <a:noFill/>
                </a:ln>
                <a:effectLst/>
                <a:latin typeface="PODIUM Sharp 3.10" panose="00000806000000000000" pitchFamily="50" charset="0"/>
              </a:rPr>
              <a:t>zara</a:t>
            </a:r>
            <a:r>
              <a:rPr lang="fr-FR" sz="1200" dirty="0">
                <a:ln>
                  <a:noFill/>
                </a:ln>
                <a:effectLst/>
                <a:latin typeface="PODIUM Sharp 3.10" panose="00000806000000000000" pitchFamily="50" charset="0"/>
              </a:rPr>
              <a:t> …» permet d’innocenter : </a:t>
            </a:r>
            <a:r>
              <a:rPr lang="fr-FR" sz="1200" b="1" dirty="0" err="1">
                <a:ln>
                  <a:noFill/>
                </a:ln>
                <a:effectLst/>
                <a:latin typeface="PODIUM Sharp 3.10" panose="00000806000000000000" pitchFamily="50" charset="0"/>
              </a:rPr>
              <a:t>gabriel</a:t>
            </a:r>
            <a:r>
              <a:rPr lang="fr-FR" sz="1200" dirty="0">
                <a:ln>
                  <a:noFill/>
                </a:ln>
                <a:effectLst/>
                <a:latin typeface="PODIUM Sharp 3.10" panose="00000806000000000000" pitchFamily="50" charset="0"/>
              </a:rPr>
              <a:t> et </a:t>
            </a:r>
            <a:r>
              <a:rPr lang="fr-FR" sz="1200" b="1" dirty="0" err="1">
                <a:ln>
                  <a:noFill/>
                </a:ln>
                <a:effectLst/>
                <a:latin typeface="PODIUM Sharp 3.10" panose="00000806000000000000" pitchFamily="50" charset="0"/>
              </a:rPr>
              <a:t>zara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Demain c’est journée déguisée … » permet d’innocenter : </a:t>
            </a:r>
            <a:r>
              <a:rPr lang="fr-FR" sz="1200" b="1" dirty="0" err="1">
                <a:ln>
                  <a:noFill/>
                </a:ln>
                <a:effectLst/>
                <a:latin typeface="PODIUM Sharp 3.10" panose="00000806000000000000" pitchFamily="50" charset="0"/>
              </a:rPr>
              <a:t>luca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Sarah peut innocenter … » permet d’innocenter : </a:t>
            </a:r>
            <a:r>
              <a:rPr lang="fr-FR" sz="1200" dirty="0" err="1">
                <a:ln>
                  <a:noFill/>
                </a:ln>
                <a:effectLst/>
                <a:latin typeface="PODIUM Sharp 3.10" panose="00000806000000000000" pitchFamily="50" charset="0"/>
              </a:rPr>
              <a:t>sarah</a:t>
            </a:r>
            <a:r>
              <a:rPr lang="fr-FR" sz="1200" dirty="0">
                <a:ln>
                  <a:noFill/>
                </a:ln>
                <a:effectLst/>
                <a:latin typeface="PODIUM Sharp 3.10" panose="00000806000000000000" pitchFamily="50" charset="0"/>
              </a:rPr>
              <a:t> elle-même, que l’on voit avec </a:t>
            </a:r>
            <a:r>
              <a:rPr lang="fr-FR" sz="1200" b="1" dirty="0" err="1">
                <a:ln>
                  <a:noFill/>
                </a:ln>
                <a:effectLst/>
                <a:latin typeface="PODIUM Sharp 3.10" panose="00000806000000000000" pitchFamily="50" charset="0"/>
              </a:rPr>
              <a:t>emma</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david</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amélie</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L’un des services a organisé un père noël secret … » permet d’innocenter : </a:t>
            </a:r>
            <a:r>
              <a:rPr lang="fr-FR" sz="1200" b="1" dirty="0" err="1">
                <a:ln>
                  <a:noFill/>
                </a:ln>
                <a:effectLst/>
                <a:latin typeface="PODIUM Sharp 3.10" panose="00000806000000000000" pitchFamily="50" charset="0"/>
              </a:rPr>
              <a:t>mia</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manon</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selma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Les pompiers ont dû intervenir …» permet d’innocenter : </a:t>
            </a:r>
            <a:r>
              <a:rPr lang="fr-FR" sz="1200" b="1" dirty="0" err="1">
                <a:ln>
                  <a:noFill/>
                </a:ln>
                <a:effectLst/>
                <a:latin typeface="PODIUM Sharp 3.10" panose="00000806000000000000" pitchFamily="50" charset="0"/>
              </a:rPr>
              <a:t>léa</a:t>
            </a:r>
            <a:r>
              <a:rPr lang="fr-FR" sz="1200" dirty="0">
                <a:ln>
                  <a:noFill/>
                </a:ln>
                <a:effectLst/>
                <a:latin typeface="PODIUM Sharp 3.10" panose="00000806000000000000" pitchFamily="50" charset="0"/>
              </a:rPr>
              <a:t> (non, elle n’est pas pendue, c’est votre esprit d’adulte qui y voit ça)</a:t>
            </a:r>
          </a:p>
          <a:p>
            <a:pPr algn="l"/>
            <a:r>
              <a:rPr lang="fr-FR" sz="1200" dirty="0">
                <a:ln>
                  <a:noFill/>
                </a:ln>
                <a:effectLst/>
                <a:latin typeface="PODIUM Sharp 3.10" panose="00000806000000000000" pitchFamily="50" charset="0"/>
              </a:rPr>
              <a:t>« Aujourd’hui, seule une personne portait du rouge à lèvres… » permet d’innocenter : </a:t>
            </a:r>
            <a:r>
              <a:rPr lang="fr-FR" sz="1200" b="1" dirty="0" err="1">
                <a:ln>
                  <a:noFill/>
                </a:ln>
                <a:effectLst/>
                <a:latin typeface="PODIUM Sharp 3.10" panose="00000806000000000000" pitchFamily="50" charset="0"/>
              </a:rPr>
              <a:t>sofia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La gagnante de la course à pied …» permet d’innocenter : </a:t>
            </a:r>
            <a:r>
              <a:rPr lang="fr-FR" sz="1200" b="1" dirty="0" err="1">
                <a:ln>
                  <a:noFill/>
                </a:ln>
                <a:effectLst/>
                <a:latin typeface="PODIUM Sharp 3.10" panose="00000806000000000000" pitchFamily="50" charset="0"/>
              </a:rPr>
              <a:t>eva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La présidente tenait un discours … » permet d’innocenter : </a:t>
            </a:r>
            <a:r>
              <a:rPr lang="fr-FR" sz="1200" b="1" dirty="0" err="1">
                <a:ln>
                  <a:noFill/>
                </a:ln>
                <a:effectLst/>
                <a:latin typeface="PODIUM Sharp 3.10" panose="00000806000000000000" pitchFamily="50" charset="0"/>
              </a:rPr>
              <a:t>fatima</a:t>
            </a:r>
            <a:endParaRPr lang="fr-FR" sz="1200" b="1" dirty="0">
              <a:ln>
                <a:noFill/>
              </a:ln>
              <a:effectLst/>
              <a:latin typeface="PODIUM Sharp 3.10" panose="00000806000000000000" pitchFamily="50" charset="0"/>
            </a:endParaRPr>
          </a:p>
          <a:p>
            <a:pPr algn="l"/>
            <a:r>
              <a:rPr lang="fr-FR" sz="1200" dirty="0">
                <a:ln>
                  <a:noFill/>
                </a:ln>
                <a:effectLst/>
                <a:latin typeface="PODIUM Sharp 3.10" panose="00000806000000000000" pitchFamily="50" charset="0"/>
              </a:rPr>
              <a:t>« La directrice des ressources humaines a passé sa journée … » permet d’innocenter : </a:t>
            </a:r>
            <a:r>
              <a:rPr lang="fr-FR" sz="1200" b="1" dirty="0" err="1">
                <a:ln>
                  <a:noFill/>
                </a:ln>
                <a:effectLst/>
                <a:latin typeface="PODIUM Sharp 3.10" panose="00000806000000000000" pitchFamily="50" charset="0"/>
              </a:rPr>
              <a:t>aïcha</a:t>
            </a:r>
            <a:r>
              <a:rPr lang="fr-FR" sz="1200" dirty="0">
                <a:ln>
                  <a:noFill/>
                </a:ln>
                <a:effectLst/>
                <a:latin typeface="PODIUM Sharp 3.10" panose="00000806000000000000" pitchFamily="50" charset="0"/>
              </a:rPr>
              <a:t> </a:t>
            </a:r>
          </a:p>
          <a:p>
            <a:pPr algn="l"/>
            <a:r>
              <a:rPr lang="fr-FR" sz="1200" dirty="0">
                <a:ln>
                  <a:noFill/>
                </a:ln>
                <a:effectLst/>
                <a:latin typeface="PODIUM Sharp 3.10" panose="00000806000000000000" pitchFamily="50" charset="0"/>
              </a:rPr>
              <a:t>«  le congrès de l’espace … » permet d’innocenter : </a:t>
            </a:r>
            <a:r>
              <a:rPr lang="fr-FR" sz="1200" b="1" dirty="0" err="1">
                <a:ln>
                  <a:noFill/>
                </a:ln>
                <a:effectLst/>
                <a:latin typeface="PODIUM Sharp 3.10" panose="00000806000000000000" pitchFamily="50" charset="0"/>
              </a:rPr>
              <a:t>camille</a:t>
            </a:r>
            <a:r>
              <a:rPr lang="fr-FR" sz="1200" dirty="0">
                <a:ln>
                  <a:noFill/>
                </a:ln>
                <a:effectLst/>
                <a:latin typeface="PODIUM Sharp 3.10" panose="00000806000000000000" pitchFamily="50" charset="0"/>
              </a:rPr>
              <a:t> / </a:t>
            </a:r>
            <a:r>
              <a:rPr lang="fr-FR" sz="1200" b="1" dirty="0" err="1">
                <a:ln>
                  <a:noFill/>
                </a:ln>
                <a:effectLst/>
                <a:latin typeface="PODIUM Sharp 3.10" panose="00000806000000000000" pitchFamily="50" charset="0"/>
              </a:rPr>
              <a:t>lucas</a:t>
            </a:r>
            <a:endParaRPr lang="fr-FR" sz="1200" b="1" dirty="0">
              <a:ln>
                <a:noFill/>
              </a:ln>
              <a:effectLst/>
              <a:latin typeface="PODIUM Sharp 3.10" panose="00000806000000000000" pitchFamily="50" charset="0"/>
            </a:endParaRPr>
          </a:p>
        </p:txBody>
      </p:sp>
      <p:sp>
        <p:nvSpPr>
          <p:cNvPr id="2" name="Titre 1">
            <a:extLst>
              <a:ext uri="{FF2B5EF4-FFF2-40B4-BE49-F238E27FC236}">
                <a16:creationId xmlns:a16="http://schemas.microsoft.com/office/drawing/2014/main" id="{A5AD261E-13B1-F9F3-F6FA-02645E712A9C}"/>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CORRECTION</a:t>
            </a:r>
          </a:p>
        </p:txBody>
      </p:sp>
      <p:pic>
        <p:nvPicPr>
          <p:cNvPr id="4" name="Image 3">
            <a:extLst>
              <a:ext uri="{FF2B5EF4-FFF2-40B4-BE49-F238E27FC236}">
                <a16:creationId xmlns:a16="http://schemas.microsoft.com/office/drawing/2014/main" id="{17234CBE-236C-4D96-F3F3-774508D7FBEB}"/>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pic>
        <p:nvPicPr>
          <p:cNvPr id="6" name="Image 5" descr="Une image contenant noir, obscurité&#10;&#10;Le contenu généré par l’IA peut être incorrect.">
            <a:extLst>
              <a:ext uri="{FF2B5EF4-FFF2-40B4-BE49-F238E27FC236}">
                <a16:creationId xmlns:a16="http://schemas.microsoft.com/office/drawing/2014/main" id="{B4058F40-C606-BA91-6907-2F0C865936C5}"/>
              </a:ext>
            </a:extLst>
          </p:cNvPr>
          <p:cNvPicPr>
            <a:picLocks noChangeAspect="1"/>
          </p:cNvPicPr>
          <p:nvPr/>
        </p:nvPicPr>
        <p:blipFill>
          <a:blip r:embed="rId4"/>
          <a:srcRect t="-2109" r="-8750" b="-6250"/>
          <a:stretch>
            <a:fillRect/>
          </a:stretch>
        </p:blipFill>
        <p:spPr>
          <a:xfrm>
            <a:off x="10801202" y="6314240"/>
            <a:ext cx="1149787" cy="227065"/>
          </a:xfrm>
          <a:prstGeom prst="rect">
            <a:avLst/>
          </a:prstGeom>
        </p:spPr>
      </p:pic>
    </p:spTree>
    <p:extLst>
      <p:ext uri="{BB962C8B-B14F-4D97-AF65-F5344CB8AC3E}">
        <p14:creationId xmlns:p14="http://schemas.microsoft.com/office/powerpoint/2010/main" val="143815651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902DFA9-D89A-48F1-87C4-004FE9DCD16D}"/>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pic>
        <p:nvPicPr>
          <p:cNvPr id="5" name="Image 4" descr="Une image contenant texte, capture d’écran, habits, personne&#10;&#10;Description générée automatiquement">
            <a:extLst>
              <a:ext uri="{FF2B5EF4-FFF2-40B4-BE49-F238E27FC236}">
                <a16:creationId xmlns:a16="http://schemas.microsoft.com/office/drawing/2014/main" id="{E9DF4EEB-9077-604E-09AD-24ACFFF32409}"/>
              </a:ext>
            </a:extLst>
          </p:cNvPr>
          <p:cNvPicPr>
            <a:picLocks noChangeAspect="1"/>
          </p:cNvPicPr>
          <p:nvPr/>
        </p:nvPicPr>
        <p:blipFill>
          <a:blip r:embed="rId3"/>
          <a:stretch>
            <a:fillRect/>
          </a:stretch>
        </p:blipFill>
        <p:spPr>
          <a:xfrm rot="5400000">
            <a:off x="4503001" y="1321588"/>
            <a:ext cx="3412332" cy="5129213"/>
          </a:xfrm>
          <a:prstGeom prst="rect">
            <a:avLst/>
          </a:prstGeom>
        </p:spPr>
      </p:pic>
      <p:sp>
        <p:nvSpPr>
          <p:cNvPr id="10" name="ZoneTexte 9">
            <a:extLst>
              <a:ext uri="{FF2B5EF4-FFF2-40B4-BE49-F238E27FC236}">
                <a16:creationId xmlns:a16="http://schemas.microsoft.com/office/drawing/2014/main" id="{5D0E30A0-45D6-5FFE-5FA8-17B435DC637B}"/>
              </a:ext>
            </a:extLst>
          </p:cNvPr>
          <p:cNvSpPr txBox="1"/>
          <p:nvPr/>
        </p:nvSpPr>
        <p:spPr>
          <a:xfrm>
            <a:off x="3605418" y="1485501"/>
            <a:ext cx="520951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400" b="1" dirty="0">
                <a:solidFill>
                  <a:schemeClr val="bg1"/>
                </a:solidFill>
                <a:latin typeface="PODIUM Sharp 3.10" panose="00000806000000000000" pitchFamily="50" charset="0"/>
                <a:cs typeface="Segoe UI"/>
              </a:rPr>
              <a:t>Le hackeur, c'est</a:t>
            </a:r>
            <a:r>
              <a:rPr lang="fr-FR" sz="2400" b="1" dirty="0">
                <a:solidFill>
                  <a:schemeClr val="bg1"/>
                </a:solidFill>
                <a:latin typeface="PODIUM Sharp 3.10" panose="00000806000000000000" pitchFamily="50" charset="0"/>
                <a:ea typeface="Segoe UI Black"/>
                <a:cs typeface="Segoe UI"/>
              </a:rPr>
              <a:t> </a:t>
            </a:r>
            <a:r>
              <a:rPr lang="fr-FR" sz="2400" b="1" dirty="0">
                <a:solidFill>
                  <a:schemeClr val="bg1"/>
                </a:solidFill>
                <a:latin typeface="PODIUM Sharp 3.10" panose="00000806000000000000" pitchFamily="50" charset="0"/>
                <a:ea typeface="Segoe UI Black"/>
              </a:rPr>
              <a:t>perle !</a:t>
            </a:r>
          </a:p>
        </p:txBody>
      </p:sp>
      <p:cxnSp>
        <p:nvCxnSpPr>
          <p:cNvPr id="8" name="Connecteur droit 22">
            <a:extLst>
              <a:ext uri="{FF2B5EF4-FFF2-40B4-BE49-F238E27FC236}">
                <a16:creationId xmlns:a16="http://schemas.microsoft.com/office/drawing/2014/main" id="{7EE2AA6D-6F3B-266E-12E3-CEE6C1C54ECC}"/>
              </a:ext>
            </a:extLst>
          </p:cNvPr>
          <p:cNvCxnSpPr>
            <a:cxnSpLocks/>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617293B-7FE8-C00E-9A89-2A45E5261C8B}"/>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1" name="Rectangle : coins arrondis 19">
            <a:extLst>
              <a:ext uri="{FF2B5EF4-FFF2-40B4-BE49-F238E27FC236}">
                <a16:creationId xmlns:a16="http://schemas.microsoft.com/office/drawing/2014/main" id="{B0CDC4B2-3F34-348D-2BD1-860F1FE50921}"/>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3" name="ZoneTexte 2">
            <a:extLst>
              <a:ext uri="{FF2B5EF4-FFF2-40B4-BE49-F238E27FC236}">
                <a16:creationId xmlns:a16="http://schemas.microsoft.com/office/drawing/2014/main" id="{5F397B75-CBAC-3EE9-C226-07FF084374F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4" name="Ellipse 3">
            <a:extLst>
              <a:ext uri="{FF2B5EF4-FFF2-40B4-BE49-F238E27FC236}">
                <a16:creationId xmlns:a16="http://schemas.microsoft.com/office/drawing/2014/main" id="{05668FD1-C5CB-B4CA-FA1A-F49B39F1BB26}"/>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6" name="Ellipse 5">
            <a:extLst>
              <a:ext uri="{FF2B5EF4-FFF2-40B4-BE49-F238E27FC236}">
                <a16:creationId xmlns:a16="http://schemas.microsoft.com/office/drawing/2014/main" id="{3825A309-7DBC-613E-2BD9-68100F675FC4}"/>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7" name="Ellipse 6">
            <a:extLst>
              <a:ext uri="{FF2B5EF4-FFF2-40B4-BE49-F238E27FC236}">
                <a16:creationId xmlns:a16="http://schemas.microsoft.com/office/drawing/2014/main" id="{487FC04E-661D-5A46-DDC3-24796AB368C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D71F5F20-D100-021E-6310-8074C21B0409}"/>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8B16228C-FBC6-94E3-3E9C-1128DE5AF80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344E3FA0-6432-CEF6-5D50-42D21338A1DC}"/>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97C64D55-5B08-846E-A496-037C494F3468}"/>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7C3840CF-9538-660E-1BC0-A0AA248FBD79}"/>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13" name="Image 12" descr="Une image contenant Police, Graphique, texte, graphisme&#10;&#10;Le contenu généré par l’IA peut être incorrect.">
            <a:extLst>
              <a:ext uri="{FF2B5EF4-FFF2-40B4-BE49-F238E27FC236}">
                <a16:creationId xmlns:a16="http://schemas.microsoft.com/office/drawing/2014/main" id="{003D6D77-3336-5372-66AD-65FEC4713684}"/>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81440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D6CA07A-FD4F-5B8C-7F34-D8919F03CCB5}"/>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913961" y="1451147"/>
            <a:ext cx="6663340"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solidFill>
                  <a:schemeClr val="bg1"/>
                </a:solidFill>
                <a:effectLst/>
                <a:latin typeface="PODIUM Sharp 3.10" panose="00000806000000000000" pitchFamily="50" charset="0"/>
                <a:ea typeface="Lato"/>
                <a:cs typeface="Lato"/>
              </a:rPr>
              <a:t>Ce jeu ne rapporte que des </a:t>
            </a:r>
            <a:r>
              <a:rPr lang="fr-FR" sz="2000" dirty="0">
                <a:solidFill>
                  <a:srgbClr val="FFC000"/>
                </a:solidFill>
                <a:effectLst/>
                <a:latin typeface="PODIUM Sharp 3.10" panose="00000806000000000000" pitchFamily="50" charset="0"/>
                <a:ea typeface="Lato"/>
                <a:cs typeface="Lato"/>
              </a:rPr>
              <a:t>points communs </a:t>
            </a:r>
            <a:endParaRPr lang="fr-FR" sz="2000" dirty="0">
              <a:ln>
                <a:solidFill>
                  <a:prstClr val="black">
                    <a:lumMod val="75000"/>
                    <a:lumOff val="25000"/>
                    <a:alpha val="10000"/>
                  </a:prstClr>
                </a:solidFill>
              </a:ln>
              <a:solidFill>
                <a:srgbClr val="FFC000"/>
              </a:solidFill>
              <a:effectLst/>
              <a:latin typeface="PODIUM Sharp 3.10" panose="00000806000000000000" pitchFamily="50" charset="0"/>
              <a:ea typeface="Lato"/>
              <a:cs typeface="Lato"/>
            </a:endParaRPr>
          </a:p>
          <a:p>
            <a:pPr algn="l"/>
            <a:endParaRPr lang="fr-FR" sz="2000" dirty="0">
              <a:ln>
                <a:solidFill>
                  <a:prstClr val="black">
                    <a:lumMod val="75000"/>
                    <a:lumOff val="25000"/>
                    <a:alpha val="10000"/>
                  </a:prstClr>
                </a:solidFill>
              </a:ln>
              <a:effectLst/>
              <a:latin typeface="PODIUM Sharp 3.10" panose="00000806000000000000" pitchFamily="50" charset="0"/>
              <a:ea typeface="Lato"/>
              <a:cs typeface="Lato" panose="020F0502020204030203" pitchFamily="34" charset="0"/>
            </a:endParaRP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Si la hackeuse fait partie des suspects que vous avez gardés, vous gagnez : </a:t>
            </a: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20</a:t>
            </a:r>
            <a:r>
              <a:rPr lang="fr-FR" sz="2000" dirty="0">
                <a:ln>
                  <a:solidFill>
                    <a:prstClr val="black">
                      <a:lumMod val="75000"/>
                      <a:lumOff val="25000"/>
                      <a:alpha val="10000"/>
                    </a:prstClr>
                  </a:solidFill>
                </a:ln>
                <a:effectLst/>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rgbClr val="FFC000"/>
                </a:solidFill>
                <a:effectLst/>
                <a:latin typeface="PODIUM Sharp 3.10" panose="00000806000000000000" pitchFamily="50" charset="0"/>
                <a:ea typeface="Lato"/>
                <a:cs typeface="Lato"/>
              </a:rPr>
              <a:t>points</a:t>
            </a:r>
            <a:r>
              <a:rPr lang="fr-FR" sz="2000" dirty="0">
                <a:ln>
                  <a:solidFill>
                    <a:prstClr val="black">
                      <a:lumMod val="75000"/>
                      <a:lumOff val="25000"/>
                      <a:alpha val="10000"/>
                    </a:prstClr>
                  </a:solidFill>
                </a:ln>
                <a:effectLst/>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 le nombre de faux suspects restants.</a:t>
            </a:r>
            <a:endParaRPr lang="fr-FR" dirty="0">
              <a:solidFill>
                <a:schemeClr val="bg1"/>
              </a:solidFill>
              <a:effectLst/>
              <a:latin typeface="PODIUM Sharp 3.10" panose="00000806000000000000" pitchFamily="50" charset="0"/>
            </a:endParaRPr>
          </a:p>
          <a:p>
            <a:pPr algn="l"/>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endParaRPr>
          </a:p>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Si la coupable ne fait pas partie des suspects restants, vous ne marquez aucun point, elle s’est échappée !</a:t>
            </a:r>
          </a:p>
        </p:txBody>
      </p:sp>
      <p:pic>
        <p:nvPicPr>
          <p:cNvPr id="16" name="Graphique 15">
            <a:extLst>
              <a:ext uri="{FF2B5EF4-FFF2-40B4-BE49-F238E27FC236}">
                <a16:creationId xmlns:a16="http://schemas.microsoft.com/office/drawing/2014/main" id="{0C2915F4-112E-FB3D-AE61-7AEA476BC8C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19172" y="846171"/>
            <a:ext cx="1740142" cy="5555068"/>
          </a:xfrm>
          <a:prstGeom prst="rect">
            <a:avLst/>
          </a:prstGeom>
        </p:spPr>
      </p:pic>
      <p:cxnSp>
        <p:nvCxnSpPr>
          <p:cNvPr id="4" name="Connecteur droit 22">
            <a:extLst>
              <a:ext uri="{FF2B5EF4-FFF2-40B4-BE49-F238E27FC236}">
                <a16:creationId xmlns:a16="http://schemas.microsoft.com/office/drawing/2014/main" id="{FF264FB3-A150-691D-7149-950D9724604A}"/>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9628F8F5-C2CC-C935-7AC4-B3DA5FAA08E1}"/>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7" name="Rectangle : coins arrondis 19">
            <a:extLst>
              <a:ext uri="{FF2B5EF4-FFF2-40B4-BE49-F238E27FC236}">
                <a16:creationId xmlns:a16="http://schemas.microsoft.com/office/drawing/2014/main" id="{10144BE5-2E4D-F4E5-14AC-2AF25DEB716E}"/>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8" name="ZoneTexte 17">
            <a:extLst>
              <a:ext uri="{FF2B5EF4-FFF2-40B4-BE49-F238E27FC236}">
                <a16:creationId xmlns:a16="http://schemas.microsoft.com/office/drawing/2014/main" id="{D440561B-5F46-019A-814C-A16143DB98AE}"/>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19" name="Ellipse 18">
            <a:extLst>
              <a:ext uri="{FF2B5EF4-FFF2-40B4-BE49-F238E27FC236}">
                <a16:creationId xmlns:a16="http://schemas.microsoft.com/office/drawing/2014/main" id="{17F62561-5604-A0A0-C590-C13980E17BEA}"/>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B11DF74E-87DF-2D36-1F4A-B9D4359237DC}"/>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A3637C52-30D3-1819-1944-F67E39A90D3C}"/>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9C4CEDAD-DB30-6B70-FCC1-D9539076EEEA}"/>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34428464-B2E4-A158-E251-ADDAB6A049DE}"/>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5AAA7801-1DB8-1E3A-174F-084DBC1261BB}"/>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DB3AC7D2-C29B-E280-3174-142D3CB27ED6}"/>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A53B15F2-B723-C946-AD73-B465237C7BA0}"/>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30" name="Titre 1">
            <a:extLst>
              <a:ext uri="{FF2B5EF4-FFF2-40B4-BE49-F238E27FC236}">
                <a16:creationId xmlns:a16="http://schemas.microsoft.com/office/drawing/2014/main" id="{F24F4C7A-21D9-D244-9A34-AE9FF3B37572}"/>
              </a:ext>
            </a:extLst>
          </p:cNvPr>
          <p:cNvSpPr txBox="1">
            <a:spLocks/>
          </p:cNvSpPr>
          <p:nvPr/>
        </p:nvSpPr>
        <p:spPr>
          <a:xfrm>
            <a:off x="913795" y="829705"/>
            <a:ext cx="667286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SCORE</a:t>
            </a:r>
          </a:p>
        </p:txBody>
      </p:sp>
      <p:pic>
        <p:nvPicPr>
          <p:cNvPr id="8" name="Image 7" descr="Une image contenant Police, Graphique, texte, graphisme&#10;&#10;Le contenu généré par l’IA peut être incorrect.">
            <a:extLst>
              <a:ext uri="{FF2B5EF4-FFF2-40B4-BE49-F238E27FC236}">
                <a16:creationId xmlns:a16="http://schemas.microsoft.com/office/drawing/2014/main" id="{44D8A515-8C34-9252-30C2-94F2D3E35953}"/>
              </a:ext>
            </a:extLst>
          </p:cNvPr>
          <p:cNvPicPr>
            <a:picLocks noChangeAspect="1"/>
          </p:cNvPicPr>
          <p:nvPr/>
        </p:nvPicPr>
        <p:blipFill>
          <a:blip r:embed="rId5"/>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155028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57CA02A-D23D-3C55-2003-11D3074C2FD7}"/>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5" name="Connecteur droit 22">
            <a:extLst>
              <a:ext uri="{FF2B5EF4-FFF2-40B4-BE49-F238E27FC236}">
                <a16:creationId xmlns:a16="http://schemas.microsoft.com/office/drawing/2014/main" id="{EF4FAF62-0533-AF98-BC3A-C1008552280F}"/>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7A9F26C-BAE0-86A4-F5F3-6E102D033514}"/>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8" name="Rectangle : coins arrondis 19">
            <a:extLst>
              <a:ext uri="{FF2B5EF4-FFF2-40B4-BE49-F238E27FC236}">
                <a16:creationId xmlns:a16="http://schemas.microsoft.com/office/drawing/2014/main" id="{D7C6612D-D515-2F5F-C962-54EEECC8845A}"/>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Titre 1">
            <a:extLst>
              <a:ext uri="{FF2B5EF4-FFF2-40B4-BE49-F238E27FC236}">
                <a16:creationId xmlns:a16="http://schemas.microsoft.com/office/drawing/2014/main" id="{2DF0E6DA-C317-EEFF-E2CB-02FF42E1A39B}"/>
              </a:ext>
            </a:extLst>
          </p:cNvPr>
          <p:cNvSpPr txBox="1">
            <a:spLocks/>
          </p:cNvSpPr>
          <p:nvPr/>
        </p:nvSpPr>
        <p:spPr>
          <a:xfrm>
            <a:off x="856811" y="1654576"/>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Félicitations, vous avez maintenant une information complète avec ses 5w.</a:t>
            </a:r>
          </a:p>
          <a:p>
            <a:pPr marL="457200" indent="-457200" algn="l">
              <a:buFont typeface="Arial"/>
              <a:buChar char="•"/>
            </a:pPr>
            <a:endPar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What</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une femme déguisée en livreuse a eu accès à un ordinateur oublié</a:t>
            </a:r>
            <a:endParaRPr lang="fr-FR" dirty="0">
              <a:solidFill>
                <a:schemeClr val="bg1"/>
              </a:solidFill>
              <a:effectLst/>
              <a:latin typeface="PODIUM Sharp 3.10" panose="00000806000000000000" pitchFamily="50" charset="0"/>
            </a:endParaRP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a 12h04</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Why</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Lato"/>
                <a:cs typeface="Lato"/>
              </a:rPr>
              <a:t>pour revendre les données personnelles qu'il a volées</a:t>
            </a:r>
          </a:p>
          <a:p>
            <a:pPr marL="457200" indent="-457200" algn="l">
              <a:buFont typeface="Arial"/>
              <a:buChar char="•"/>
            </a:pPr>
            <a:r>
              <a:rPr lang="fr-FR" sz="2000" dirty="0" err="1">
                <a:ln>
                  <a:solidFill>
                    <a:prstClr val="black">
                      <a:lumMod val="75000"/>
                      <a:lumOff val="25000"/>
                      <a:alpha val="10000"/>
                    </a:prstClr>
                  </a:solidFill>
                </a:ln>
                <a:solidFill>
                  <a:srgbClr val="B776E8"/>
                </a:solidFill>
                <a:effectLst/>
                <a:latin typeface="PODIUM Sharp 3.10" panose="00000806000000000000" pitchFamily="50" charset="0"/>
                <a:ea typeface="Segoe UI Black"/>
                <a:cs typeface="Lato"/>
              </a:rPr>
              <a:t>Who</a:t>
            </a:r>
            <a:r>
              <a:rPr lang="fr-FR" sz="2000" dirty="0">
                <a:ln>
                  <a:solidFill>
                    <a:prstClr val="black">
                      <a:lumMod val="75000"/>
                      <a:lumOff val="25000"/>
                      <a:alpha val="10000"/>
                    </a:prstClr>
                  </a:solidFill>
                </a:ln>
                <a:solidFill>
                  <a:srgbClr val="B776E8"/>
                </a:solidFill>
                <a:effectLst/>
                <a:latin typeface="PODIUM Sharp 3.10" panose="00000806000000000000" pitchFamily="50" charset="0"/>
                <a:ea typeface="Segoe UI Black"/>
                <a:cs typeface="Lato"/>
              </a:rPr>
              <a:t> ? ("qui"?) Perle la hackeuse</a:t>
            </a:r>
          </a:p>
          <a:p>
            <a:pPr marL="457200" indent="-457200" algn="l">
              <a:buFont typeface="Arial"/>
              <a:buChar char="•"/>
            </a:pP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Where</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dans les locaux de la </a:t>
            </a:r>
            <a:r>
              <a:rPr lang="fr-FR" sz="2000" dirty="0" err="1">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dfn</a:t>
            </a:r>
            <a:r>
              <a:rPr lang="fr-FR" sz="2000" dirty="0">
                <a:ln>
                  <a:solidFill>
                    <a:prstClr val="black">
                      <a:lumMod val="75000"/>
                      <a:lumOff val="25000"/>
                      <a:alpha val="10000"/>
                    </a:prstClr>
                  </a:solidFill>
                </a:ln>
                <a:solidFill>
                  <a:schemeClr val="bg1"/>
                </a:solidFill>
                <a:effectLst/>
                <a:latin typeface="PODIUM Sharp 3.10" panose="00000806000000000000" pitchFamily="50" charset="0"/>
                <a:ea typeface="Segoe UI Black"/>
                <a:cs typeface="Lato"/>
              </a:rPr>
              <a:t> – depuis la cafétéria</a:t>
            </a:r>
          </a:p>
        </p:txBody>
      </p:sp>
      <p:sp>
        <p:nvSpPr>
          <p:cNvPr id="3" name="ZoneTexte 2">
            <a:extLst>
              <a:ext uri="{FF2B5EF4-FFF2-40B4-BE49-F238E27FC236}">
                <a16:creationId xmlns:a16="http://schemas.microsoft.com/office/drawing/2014/main" id="{81D51671-B6D7-A079-BABD-84D138CDC7AA}"/>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6" name="Ellipse 5">
            <a:extLst>
              <a:ext uri="{FF2B5EF4-FFF2-40B4-BE49-F238E27FC236}">
                <a16:creationId xmlns:a16="http://schemas.microsoft.com/office/drawing/2014/main" id="{A15863CA-C6D1-3903-920D-4F59C35AE3D2}"/>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8" name="Ellipse 17">
            <a:extLst>
              <a:ext uri="{FF2B5EF4-FFF2-40B4-BE49-F238E27FC236}">
                <a16:creationId xmlns:a16="http://schemas.microsoft.com/office/drawing/2014/main" id="{96FFD96B-BCFA-2448-128E-190CEDE3AB17}"/>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9" name="Ellipse 18">
            <a:extLst>
              <a:ext uri="{FF2B5EF4-FFF2-40B4-BE49-F238E27FC236}">
                <a16:creationId xmlns:a16="http://schemas.microsoft.com/office/drawing/2014/main" id="{137DCD18-3338-3DA6-FB83-6A75062FEABC}"/>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8214C81D-940B-E675-546D-845DA183EEF1}"/>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1" name="Ellipse 20">
            <a:extLst>
              <a:ext uri="{FF2B5EF4-FFF2-40B4-BE49-F238E27FC236}">
                <a16:creationId xmlns:a16="http://schemas.microsoft.com/office/drawing/2014/main" id="{BDB33893-A908-03EF-B02A-43E4F7D474BC}"/>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E7572586-90FF-6FDE-357D-D14880DFC321}"/>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50FBF0D8-ABFF-F821-17CE-A5D085906207}"/>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8D0B0823-D353-4C8E-5CB7-45DD31D143CF}"/>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6" name="Titre 1">
            <a:extLst>
              <a:ext uri="{FF2B5EF4-FFF2-40B4-BE49-F238E27FC236}">
                <a16:creationId xmlns:a16="http://schemas.microsoft.com/office/drawing/2014/main" id="{768665CC-4D9E-4FBA-EA17-FCEECA69BB55}"/>
              </a:ext>
            </a:extLst>
          </p:cNvPr>
          <p:cNvSpPr txBox="1">
            <a:spLocks/>
          </p:cNvSpPr>
          <p:nvPr/>
        </p:nvSpPr>
        <p:spPr>
          <a:xfrm>
            <a:off x="913795" y="829705"/>
            <a:ext cx="98558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FIN DE LA QUATRIÈME ÉPREUVE</a:t>
            </a:r>
          </a:p>
        </p:txBody>
      </p:sp>
      <p:pic>
        <p:nvPicPr>
          <p:cNvPr id="10" name="Image 9" descr="Une image contenant Police, Graphique, texte, graphisme&#10;&#10;Le contenu généré par l’IA peut être incorrect.">
            <a:extLst>
              <a:ext uri="{FF2B5EF4-FFF2-40B4-BE49-F238E27FC236}">
                <a16:creationId xmlns:a16="http://schemas.microsoft.com/office/drawing/2014/main" id="{A6632BF2-C476-1CB9-968D-7CE4CEED983C}"/>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22609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a:extLst>
            <a:ext uri="{FF2B5EF4-FFF2-40B4-BE49-F238E27FC236}">
              <a16:creationId xmlns:a16="http://schemas.microsoft.com/office/drawing/2014/main" id="{876A992E-64D7-B001-A969-E5F8F5D8478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5BC8FB9-1330-B246-AA16-9F8C65B92E60}"/>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cxnSp>
        <p:nvCxnSpPr>
          <p:cNvPr id="5" name="Connecteur droit 22">
            <a:extLst>
              <a:ext uri="{FF2B5EF4-FFF2-40B4-BE49-F238E27FC236}">
                <a16:creationId xmlns:a16="http://schemas.microsoft.com/office/drawing/2014/main" id="{996BAD64-8872-83AF-BB3D-BF62DC62CD66}"/>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48B424E-FD31-768B-6A81-D49B9390F385}"/>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8" name="Rectangle : coins arrondis 19">
            <a:extLst>
              <a:ext uri="{FF2B5EF4-FFF2-40B4-BE49-F238E27FC236}">
                <a16:creationId xmlns:a16="http://schemas.microsoft.com/office/drawing/2014/main" id="{633876F8-333F-5C68-4D03-0EF929A193D7}"/>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Titre 1">
            <a:extLst>
              <a:ext uri="{FF2B5EF4-FFF2-40B4-BE49-F238E27FC236}">
                <a16:creationId xmlns:a16="http://schemas.microsoft.com/office/drawing/2014/main" id="{5C9F7F5A-E707-8A7B-820E-A4F426054DF8}"/>
              </a:ext>
            </a:extLst>
          </p:cNvPr>
          <p:cNvSpPr txBox="1">
            <a:spLocks/>
          </p:cNvSpPr>
          <p:nvPr/>
        </p:nvSpPr>
        <p:spPr>
          <a:xfrm>
            <a:off x="834065" y="1302009"/>
            <a:ext cx="10418022"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endParaRPr>
          </a:p>
          <a:p>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endParaRPr>
          </a:p>
          <a:p>
            <a:pPr marL="342900" indent="-342900">
              <a:buFont typeface="Arial"/>
              <a:buChar char="•"/>
            </a:pP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Tous les témoignages ne sont pas complets, surtout quand on doit compter sur la mémoire des gens...</a:t>
            </a: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endParaRPr>
          </a:p>
          <a:p>
            <a:pPr marL="342900" indent="-342900">
              <a:buFont typeface="Arial"/>
              <a:buChar char="•"/>
            </a:pPr>
            <a:endPar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panose="020B0A02040204020203" pitchFamily="34" charset="0"/>
              <a:cs typeface="Lato" panose="020F0502020204030203" pitchFamily="34" charset="0"/>
            </a:endParaRPr>
          </a:p>
          <a:p>
            <a:pPr marL="342900" indent="-342900">
              <a:buFont typeface="Arial"/>
              <a:buChar char="•"/>
            </a:pP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L’observation et l'esprit critique sont des qualités essentielles pour de bons journalistes-enquêteurs comme vous, mais aussi dans la vie de tous les jours. Avant de croire, il faut juger de la fiabilité de ce qu'on entend, ou qu'on voit. Et avec l'intelligence artificielle, les </a:t>
            </a:r>
            <a:r>
              <a:rPr lang="fr-FR" sz="2000" dirty="0" err="1">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deepfakes</a:t>
            </a:r>
            <a:r>
              <a:rPr lang="fr-FR" sz="2000" dirty="0">
                <a:ln>
                  <a:solidFill>
                    <a:prstClr val="black">
                      <a:lumMod val="75000"/>
                      <a:lumOff val="25000"/>
                      <a:alpha val="10000"/>
                    </a:prstClr>
                  </a:solidFill>
                </a:ln>
                <a:solidFill>
                  <a:schemeClr val="bg1"/>
                </a:solidFill>
                <a:effectLst>
                  <a:outerShdw blurRad="9525" dist="25400" dir="14640000" algn="tl" rotWithShape="0">
                    <a:prstClr val="black">
                      <a:alpha val="30000"/>
                    </a:prstClr>
                  </a:outerShdw>
                </a:effectLst>
                <a:latin typeface="PODIUM Sharp 3.10" panose="00000806000000000000" pitchFamily="50" charset="0"/>
                <a:ea typeface="Segoe UI Black"/>
                <a:cs typeface="Lato"/>
              </a:rPr>
              <a:t>... Ça devient vraiment compliqué !</a:t>
            </a:r>
          </a:p>
        </p:txBody>
      </p:sp>
      <p:sp>
        <p:nvSpPr>
          <p:cNvPr id="3" name="ZoneTexte 2">
            <a:extLst>
              <a:ext uri="{FF2B5EF4-FFF2-40B4-BE49-F238E27FC236}">
                <a16:creationId xmlns:a16="http://schemas.microsoft.com/office/drawing/2014/main" id="{24BF3CAE-C221-3FE1-AD2C-F63D1439518F}"/>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6" name="Ellipse 5">
            <a:extLst>
              <a:ext uri="{FF2B5EF4-FFF2-40B4-BE49-F238E27FC236}">
                <a16:creationId xmlns:a16="http://schemas.microsoft.com/office/drawing/2014/main" id="{3559EE6B-CF5A-4E9A-3AFB-8CEFFB6F8851}"/>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18" name="Ellipse 17">
            <a:extLst>
              <a:ext uri="{FF2B5EF4-FFF2-40B4-BE49-F238E27FC236}">
                <a16:creationId xmlns:a16="http://schemas.microsoft.com/office/drawing/2014/main" id="{B08D4F99-37BA-50AC-94FD-0AC62FD9F9F6}"/>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9" name="Ellipse 18">
            <a:extLst>
              <a:ext uri="{FF2B5EF4-FFF2-40B4-BE49-F238E27FC236}">
                <a16:creationId xmlns:a16="http://schemas.microsoft.com/office/drawing/2014/main" id="{AC4FA646-D162-89B1-6393-FE56B775A621}"/>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0" name="Ellipse 19">
            <a:extLst>
              <a:ext uri="{FF2B5EF4-FFF2-40B4-BE49-F238E27FC236}">
                <a16:creationId xmlns:a16="http://schemas.microsoft.com/office/drawing/2014/main" id="{59DF208A-402E-2824-E6D5-3FC1B8AD5006}"/>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1" name="Ellipse 20">
            <a:extLst>
              <a:ext uri="{FF2B5EF4-FFF2-40B4-BE49-F238E27FC236}">
                <a16:creationId xmlns:a16="http://schemas.microsoft.com/office/drawing/2014/main" id="{0343DE1B-8ED9-D8F1-DF16-DAC29C626B93}"/>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3E48C932-F5FF-CD75-E53C-CF08A90D668E}"/>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3FFF8CFD-C3C2-DFCB-A10A-1DEADC0E5672}"/>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8D6A70A9-927F-E5DE-ACAE-A54C2FA86737}"/>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26" name="Titre 1">
            <a:extLst>
              <a:ext uri="{FF2B5EF4-FFF2-40B4-BE49-F238E27FC236}">
                <a16:creationId xmlns:a16="http://schemas.microsoft.com/office/drawing/2014/main" id="{71C66938-FCB5-2E19-CAFD-300381FE9844}"/>
              </a:ext>
            </a:extLst>
          </p:cNvPr>
          <p:cNvSpPr txBox="1">
            <a:spLocks/>
          </p:cNvSpPr>
          <p:nvPr/>
        </p:nvSpPr>
        <p:spPr>
          <a:xfrm>
            <a:off x="913795" y="829705"/>
            <a:ext cx="98558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QUE RETENIR ?</a:t>
            </a:r>
          </a:p>
        </p:txBody>
      </p:sp>
      <p:pic>
        <p:nvPicPr>
          <p:cNvPr id="10" name="Image 9" descr="Une image contenant Police, Graphique, texte, graphisme&#10;&#10;Le contenu généré par l’IA peut être incorrect.">
            <a:extLst>
              <a:ext uri="{FF2B5EF4-FFF2-40B4-BE49-F238E27FC236}">
                <a16:creationId xmlns:a16="http://schemas.microsoft.com/office/drawing/2014/main" id="{B7F1107D-0995-D9E8-AE3E-D860778AB3FF}"/>
              </a:ext>
            </a:extLst>
          </p:cNvPr>
          <p:cNvPicPr>
            <a:picLocks noChangeAspect="1"/>
          </p:cNvPicPr>
          <p:nvPr/>
        </p:nvPicPr>
        <p:blipFill>
          <a:blip r:embed="rId3"/>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1586699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33DC922-9BA9-79F6-4F08-635E654A75B6}"/>
              </a:ext>
            </a:extLst>
          </p:cNvPr>
          <p:cNvPicPr>
            <a:picLocks noGrp="1" noRot="1" noMove="1" noResize="1" noEditPoints="1" noAdjustHandles="1" noChangeArrowheads="1" noChangeShapeType="1" noCrop="1"/>
          </p:cNvPicPr>
          <p:nvPr/>
        </p:nvPicPr>
        <p:blipFill>
          <a:blip r:embed="rId3">
            <a:alphaModFix amt="50000"/>
          </a:blip>
          <a:stretch/>
        </p:blipFill>
        <p:spPr>
          <a:xfrm>
            <a:off x="1620000" y="-7560"/>
            <a:ext cx="10573200" cy="6865560"/>
          </a:xfrm>
          <a:prstGeom prst="rect">
            <a:avLst/>
          </a:prstGeom>
          <a:noFill/>
          <a:ln w="0">
            <a:noFill/>
          </a:ln>
        </p:spPr>
      </p:pic>
      <p:sp>
        <p:nvSpPr>
          <p:cNvPr id="6" name="Titre 1">
            <a:extLst>
              <a:ext uri="{FF2B5EF4-FFF2-40B4-BE49-F238E27FC236}">
                <a16:creationId xmlns:a16="http://schemas.microsoft.com/office/drawing/2014/main" id="{4DA77068-544A-560F-3022-B25499E91177}"/>
              </a:ext>
            </a:extLst>
          </p:cNvPr>
          <p:cNvSpPr txBox="1">
            <a:spLocks/>
          </p:cNvSpPr>
          <p:nvPr/>
        </p:nvSpPr>
        <p:spPr>
          <a:xfrm>
            <a:off x="917167" y="1656426"/>
            <a:ext cx="10165993" cy="4677254"/>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2200" dirty="0">
                <a:solidFill>
                  <a:schemeClr val="bg1"/>
                </a:solidFill>
                <a:effectLst/>
                <a:latin typeface="PODIUM Sharp 3.10" panose="00000806000000000000" pitchFamily="50" charset="0"/>
                <a:ea typeface="Lato"/>
                <a:cs typeface="Lato"/>
              </a:rPr>
              <a:t>LES 5W SONT LES ÉLÉMENTS QUI COMPOSENT UNE BONNE INFORMATION :</a:t>
            </a:r>
          </a:p>
          <a:p>
            <a:pPr marL="342900" indent="-342900" algn="l">
              <a:buFont typeface="Arial"/>
              <a:buChar char="•"/>
            </a:pPr>
            <a:endParaRPr lang="fr-FR" sz="2200" dirty="0">
              <a:ln>
                <a:solidFill>
                  <a:prstClr val="black">
                    <a:lumMod val="75000"/>
                    <a:lumOff val="25000"/>
                    <a:alpha val="10000"/>
                  </a:prstClr>
                </a:solidFill>
              </a:ln>
              <a:solidFill>
                <a:srgbClr val="92D050"/>
              </a:solidFill>
              <a:effectLst/>
              <a:latin typeface="PODIUM Sharp 3.10" panose="00000806000000000000" pitchFamily="50" charset="0"/>
              <a:ea typeface="Lato" panose="020F0502020204030203" pitchFamily="34" charset="0"/>
              <a:cs typeface="Lato" panose="020F0502020204030203" pitchFamily="34" charset="0"/>
            </a:endParaRPr>
          </a:p>
          <a:p>
            <a:pPr marL="800100" lvl="1" indent="-342900">
              <a:buFont typeface="Courier New"/>
              <a:buChar char="o"/>
            </a:pPr>
            <a:r>
              <a:rPr lang="fr-FR" sz="2000" dirty="0">
                <a:ln>
                  <a:solidFill>
                    <a:prstClr val="black">
                      <a:lumMod val="75000"/>
                      <a:lumOff val="25000"/>
                      <a:alpha val="10000"/>
                    </a:prstClr>
                  </a:solidFill>
                </a:ln>
                <a:solidFill>
                  <a:srgbClr val="92D050"/>
                </a:solidFill>
                <a:latin typeface="PODIUM Sharp 3.10" panose="00000806000000000000" pitchFamily="50" charset="0"/>
                <a:ea typeface="Lato"/>
                <a:cs typeface="Lato"/>
              </a:rPr>
              <a:t>WHAT</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 QUOI ? </a:t>
            </a:r>
            <a:r>
              <a:rPr lang="fr-FR" sz="2000" dirty="0">
                <a:ln>
                  <a:solidFill>
                    <a:prstClr val="black">
                      <a:lumMod val="75000"/>
                      <a:lumOff val="25000"/>
                      <a:alpha val="10000"/>
                    </a:prstClr>
                  </a:solidFill>
                </a:ln>
                <a:solidFill>
                  <a:srgbClr val="92D050"/>
                </a:solidFill>
                <a:latin typeface="PODIUM Sharp 3.10" panose="00000806000000000000" pitchFamily="50" charset="0"/>
                <a:ea typeface="Lato"/>
                <a:cs typeface="Lato"/>
              </a:rPr>
              <a:t>QUE S'EST-IL PASSÉ ?</a:t>
            </a:r>
            <a:endParaRPr lang="fr-FR" sz="2000" dirty="0">
              <a:ln>
                <a:solidFill>
                  <a:prstClr val="black">
                    <a:lumMod val="75000"/>
                    <a:lumOff val="25000"/>
                    <a:alpha val="10000"/>
                  </a:prstClr>
                </a:solidFill>
              </a:ln>
              <a:solidFill>
                <a:srgbClr val="00B0F0"/>
              </a:solidFill>
              <a:latin typeface="PODIUM Sharp 3.10" panose="00000806000000000000" pitchFamily="50" charset="0"/>
              <a:ea typeface="Lato"/>
              <a:cs typeface="Lato"/>
            </a:endParaRPr>
          </a:p>
          <a:p>
            <a:pPr marL="800100" lvl="1" indent="-342900" algn="l">
              <a:buFont typeface="Courier New"/>
              <a:buChar char="o"/>
            </a:pPr>
            <a:r>
              <a:rPr lang="fr-FR" sz="2000" dirty="0">
                <a:ln>
                  <a:solidFill>
                    <a:prstClr val="black">
                      <a:lumMod val="75000"/>
                      <a:lumOff val="25000"/>
                      <a:alpha val="10000"/>
                    </a:prstClr>
                  </a:solidFill>
                </a:ln>
                <a:solidFill>
                  <a:srgbClr val="00B0F0"/>
                </a:solidFill>
                <a:latin typeface="PODIUM Sharp 3.10" panose="00000806000000000000" pitchFamily="50" charset="0"/>
                <a:ea typeface="Lato"/>
                <a:cs typeface="Lato"/>
              </a:rPr>
              <a:t>WHEN</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 QUAND ?</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rgbClr val="00B0F0"/>
                </a:solidFill>
                <a:latin typeface="PODIUM Sharp 3.10" panose="00000806000000000000" pitchFamily="50" charset="0"/>
                <a:ea typeface="Lato"/>
                <a:cs typeface="Lato"/>
              </a:rPr>
              <a:t>QUAND CELA A EU LIEU ?</a:t>
            </a:r>
            <a:endParaRPr lang="fr-FR" sz="2000" dirty="0">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endParaRPr>
          </a:p>
          <a:p>
            <a:pPr marL="800100" lvl="1" indent="-342900">
              <a:buFont typeface="Courier New"/>
              <a:buChar char="o"/>
            </a:pPr>
            <a:r>
              <a:rPr lang="fr-FR" sz="2000" dirty="0">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rPr>
              <a:t>WHY</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POURQUOI ?</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accent1">
                    <a:lumMod val="60000"/>
                    <a:lumOff val="40000"/>
                  </a:schemeClr>
                </a:solidFill>
                <a:latin typeface="PODIUM Sharp 3.10" panose="00000806000000000000" pitchFamily="50" charset="0"/>
                <a:ea typeface="Lato"/>
                <a:cs typeface="Lato"/>
              </a:rPr>
              <a:t>QUELLE EST LA RAISON ? POUR REVENDRE LES DONNÉES PERSONNELLES QU'ELLE A VOLÉES</a:t>
            </a:r>
            <a:endParaRPr lang="fr-FR" sz="2000" dirty="0">
              <a:solidFill>
                <a:schemeClr val="accent1">
                  <a:lumMod val="60000"/>
                  <a:lumOff val="40000"/>
                </a:schemeClr>
              </a:solidFill>
              <a:latin typeface="PODIUM Sharp 3.10" panose="00000806000000000000" pitchFamily="50" charset="0"/>
              <a:ea typeface="Lato"/>
              <a:cs typeface="Lato"/>
            </a:endParaRPr>
          </a:p>
          <a:p>
            <a:pPr marL="800100" lvl="1" indent="-342900" algn="l">
              <a:buFont typeface="Courier New"/>
              <a:buChar char="o"/>
            </a:pPr>
            <a:r>
              <a:rPr lang="fr-FR" sz="2000" dirty="0">
                <a:ln>
                  <a:solidFill>
                    <a:prstClr val="black">
                      <a:lumMod val="75000"/>
                      <a:lumOff val="25000"/>
                      <a:alpha val="10000"/>
                    </a:prstClr>
                  </a:solidFill>
                </a:ln>
                <a:solidFill>
                  <a:srgbClr val="B776E8"/>
                </a:solidFill>
                <a:latin typeface="PODIUM Sharp 3.10" panose="00000806000000000000" pitchFamily="50" charset="0"/>
                <a:ea typeface="Lato"/>
                <a:cs typeface="Lato"/>
              </a:rPr>
              <a:t>WHO</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QUI ? </a:t>
            </a:r>
            <a:r>
              <a:rPr lang="fr-FR" sz="2000" dirty="0">
                <a:ln>
                  <a:solidFill>
                    <a:prstClr val="black">
                      <a:lumMod val="75000"/>
                      <a:lumOff val="25000"/>
                      <a:alpha val="10000"/>
                    </a:prstClr>
                  </a:solidFill>
                </a:ln>
                <a:solidFill>
                  <a:srgbClr val="B776E8"/>
                </a:solidFill>
                <a:latin typeface="PODIUM Sharp 3.10" panose="00000806000000000000" pitchFamily="50" charset="0"/>
                <a:ea typeface="Lato"/>
                <a:cs typeface="Lato"/>
              </a:rPr>
              <a:t>QUI EST IMPLIQUÉ ?</a:t>
            </a:r>
          </a:p>
          <a:p>
            <a:pPr marL="800100" lvl="1" indent="-342900" algn="l">
              <a:buFont typeface="Courier New"/>
              <a:buChar char="o"/>
            </a:pPr>
            <a:r>
              <a:rPr lang="fr-FR" sz="2000" dirty="0">
                <a:ln>
                  <a:solidFill>
                    <a:prstClr val="black">
                      <a:lumMod val="75000"/>
                      <a:lumOff val="25000"/>
                      <a:alpha val="10000"/>
                    </a:prstClr>
                  </a:solidFill>
                </a:ln>
                <a:solidFill>
                  <a:srgbClr val="FFC000"/>
                </a:solidFill>
                <a:latin typeface="PODIUM Sharp 3.10" panose="00000806000000000000" pitchFamily="50" charset="0"/>
                <a:ea typeface="Lato"/>
                <a:cs typeface="Lato"/>
              </a:rPr>
              <a:t>WHERE</a:t>
            </a:r>
            <a:r>
              <a:rPr lang="fr-FR" sz="2000" dirty="0">
                <a:ln>
                  <a:solidFill>
                    <a:prstClr val="black">
                      <a:lumMod val="75000"/>
                      <a:lumOff val="25000"/>
                      <a:alpha val="10000"/>
                    </a:prstClr>
                  </a:solidFill>
                </a:ln>
                <a:latin typeface="PODIUM Sharp 3.10" panose="00000806000000000000" pitchFamily="50" charset="0"/>
                <a:ea typeface="Lato"/>
                <a:cs typeface="Lato"/>
              </a:rPr>
              <a:t> </a:t>
            </a:r>
            <a:r>
              <a:rPr lang="fr-FR" sz="2000" dirty="0">
                <a:ln>
                  <a:solidFill>
                    <a:prstClr val="black">
                      <a:lumMod val="75000"/>
                      <a:lumOff val="25000"/>
                      <a:alpha val="10000"/>
                    </a:prstClr>
                  </a:solidFill>
                </a:ln>
                <a:solidFill>
                  <a:schemeClr val="bg1"/>
                </a:solidFill>
                <a:latin typeface="PODIUM Sharp 3.10" panose="00000806000000000000" pitchFamily="50" charset="0"/>
                <a:ea typeface="Lato"/>
                <a:cs typeface="Lato"/>
              </a:rPr>
              <a:t>– OÙ ? </a:t>
            </a:r>
            <a:r>
              <a:rPr lang="fr-FR" sz="2000" dirty="0">
                <a:ln>
                  <a:solidFill>
                    <a:prstClr val="black">
                      <a:lumMod val="75000"/>
                      <a:lumOff val="25000"/>
                      <a:alpha val="10000"/>
                    </a:prstClr>
                  </a:solidFill>
                </a:ln>
                <a:solidFill>
                  <a:srgbClr val="FFC000"/>
                </a:solidFill>
                <a:latin typeface="PODIUM Sharp 3.10" panose="00000806000000000000" pitchFamily="50" charset="0"/>
                <a:ea typeface="Lato"/>
                <a:cs typeface="Lato"/>
              </a:rPr>
              <a:t>OÙ CELA A EU LIEU ?</a:t>
            </a:r>
          </a:p>
          <a:p>
            <a:pPr lvl="1"/>
            <a:endParaRPr lang="fr-FR" sz="2200" dirty="0">
              <a:ln>
                <a:solidFill>
                  <a:prstClr val="black">
                    <a:lumMod val="75000"/>
                    <a:lumOff val="25000"/>
                    <a:alpha val="10000"/>
                  </a:prstClr>
                </a:solidFill>
              </a:ln>
              <a:latin typeface="PODIUM Sharp 3.10" panose="00000806000000000000" pitchFamily="50" charset="0"/>
              <a:cs typeface="Lato" panose="020F0502020204030203" pitchFamily="34" charset="0"/>
            </a:endParaRPr>
          </a:p>
          <a:p>
            <a:r>
              <a:rPr lang="fr-FR" sz="2400" dirty="0">
                <a:ln>
                  <a:solidFill>
                    <a:prstClr val="black">
                      <a:lumMod val="75000"/>
                      <a:lumOff val="25000"/>
                      <a:alpha val="10000"/>
                    </a:prstClr>
                  </a:solidFill>
                </a:ln>
                <a:solidFill>
                  <a:srgbClr val="B776E8"/>
                </a:solidFill>
                <a:effectLst/>
                <a:latin typeface="PODIUM Sharp 3.10" panose="00000806000000000000" pitchFamily="50" charset="0"/>
                <a:ea typeface="Segoe UI Black"/>
                <a:cs typeface="Lato"/>
              </a:rPr>
              <a:t>PERLE LA HACKEUSE MALVEILLANTE </a:t>
            </a:r>
            <a:r>
              <a:rPr lang="fr-FR" sz="2400" dirty="0">
                <a:ln>
                  <a:solidFill>
                    <a:prstClr val="black">
                      <a:lumMod val="75000"/>
                      <a:lumOff val="25000"/>
                      <a:alpha val="10000"/>
                    </a:prstClr>
                  </a:solidFill>
                </a:ln>
                <a:solidFill>
                  <a:srgbClr val="92D050"/>
                </a:solidFill>
                <a:effectLst/>
                <a:latin typeface="PODIUM Sharp 3.10" panose="00000806000000000000" pitchFamily="50" charset="0"/>
                <a:ea typeface="Segoe UI Black"/>
                <a:cs typeface="Lato"/>
              </a:rPr>
              <a:t>S’EST INTRODUITE </a:t>
            </a:r>
            <a:r>
              <a:rPr lang="fr-FR" sz="2400" dirty="0">
                <a:ln>
                  <a:solidFill>
                    <a:prstClr val="black">
                      <a:lumMod val="75000"/>
                      <a:lumOff val="25000"/>
                      <a:alpha val="10000"/>
                    </a:prstClr>
                  </a:solidFill>
                </a:ln>
                <a:solidFill>
                  <a:srgbClr val="FFC000"/>
                </a:solidFill>
                <a:effectLst/>
                <a:latin typeface="PODIUM Sharp 3.10" panose="00000806000000000000" pitchFamily="50" charset="0"/>
                <a:ea typeface="Segoe UI Black"/>
                <a:cs typeface="Lato"/>
              </a:rPr>
              <a:t>DANS LES LOCAUX DE LA DFN</a:t>
            </a:r>
            <a:r>
              <a:rPr lang="fr-FR" sz="2400" dirty="0">
                <a:ln>
                  <a:solidFill>
                    <a:prstClr val="black">
                      <a:lumMod val="75000"/>
                      <a:lumOff val="25000"/>
                      <a:alpha val="10000"/>
                    </a:prstClr>
                  </a:solidFill>
                </a:ln>
                <a:effectLst/>
                <a:latin typeface="PODIUM Sharp 3.10" panose="00000806000000000000" pitchFamily="50" charset="0"/>
                <a:ea typeface="Segoe UI Black"/>
                <a:cs typeface="Lato"/>
              </a:rPr>
              <a:t> </a:t>
            </a:r>
            <a:r>
              <a:rPr lang="fr-FR" sz="2400" dirty="0">
                <a:ln>
                  <a:solidFill>
                    <a:prstClr val="black">
                      <a:lumMod val="75000"/>
                      <a:lumOff val="25000"/>
                      <a:alpha val="10000"/>
                    </a:prstClr>
                  </a:solidFill>
                </a:ln>
                <a:solidFill>
                  <a:srgbClr val="92D050"/>
                </a:solidFill>
                <a:effectLst/>
                <a:latin typeface="PODIUM Sharp 3.10" panose="00000806000000000000" pitchFamily="50" charset="0"/>
                <a:ea typeface="Segoe UI Black"/>
                <a:cs typeface="Lato"/>
              </a:rPr>
              <a:t>DÉGUISÉE EN LIVREUSE. ELLE A EU ACCÈS À UN ORDINATEUR OUBLIÉ ET S’EN EST SERVI POUR HACKER LEURS SERVEURS</a:t>
            </a:r>
            <a:r>
              <a:rPr lang="fr-FR" sz="2400" dirty="0">
                <a:ln>
                  <a:solidFill>
                    <a:prstClr val="black">
                      <a:lumMod val="75000"/>
                      <a:lumOff val="25000"/>
                      <a:alpha val="10000"/>
                    </a:prstClr>
                  </a:solidFill>
                </a:ln>
                <a:effectLst/>
                <a:latin typeface="PODIUM Sharp 3.10" panose="00000806000000000000" pitchFamily="50" charset="0"/>
                <a:ea typeface="Segoe UI Black"/>
                <a:cs typeface="Lato"/>
              </a:rPr>
              <a:t> </a:t>
            </a:r>
            <a:r>
              <a:rPr lang="fr-FR" sz="2400" dirty="0">
                <a:ln>
                  <a:solidFill>
                    <a:prstClr val="black">
                      <a:lumMod val="75000"/>
                      <a:lumOff val="25000"/>
                      <a:alpha val="10000"/>
                    </a:prstClr>
                  </a:solidFill>
                </a:ln>
                <a:solidFill>
                  <a:srgbClr val="00B0F0"/>
                </a:solidFill>
                <a:effectLst/>
                <a:latin typeface="PODIUM Sharp 3.10" panose="00000806000000000000" pitchFamily="50" charset="0"/>
                <a:ea typeface="Segoe UI Black"/>
                <a:cs typeface="Lato"/>
              </a:rPr>
              <a:t>À 12H04 </a:t>
            </a:r>
            <a:r>
              <a:rPr lang="fr-FR" sz="2400" dirty="0">
                <a:ln>
                  <a:solidFill>
                    <a:prstClr val="black">
                      <a:lumMod val="75000"/>
                      <a:lumOff val="25000"/>
                      <a:alpha val="10000"/>
                    </a:prstClr>
                  </a:solidFill>
                </a:ln>
                <a:solidFill>
                  <a:srgbClr val="FFC000"/>
                </a:solidFill>
                <a:effectLst/>
                <a:latin typeface="PODIUM Sharp 3.10" panose="00000806000000000000" pitchFamily="50" charset="0"/>
                <a:ea typeface="Segoe UI Black"/>
                <a:cs typeface="Lato"/>
              </a:rPr>
              <a:t>DEPUIS LA CAFÉTÉRIA. </a:t>
            </a:r>
            <a:r>
              <a:rPr lang="fr-FR" sz="2400" dirty="0">
                <a:ln>
                  <a:solidFill>
                    <a:prstClr val="black">
                      <a:lumMod val="75000"/>
                      <a:lumOff val="25000"/>
                      <a:alpha val="10000"/>
                    </a:prstClr>
                  </a:solidFill>
                </a:ln>
                <a:solidFill>
                  <a:schemeClr val="accent1">
                    <a:lumMod val="60000"/>
                    <a:lumOff val="40000"/>
                  </a:schemeClr>
                </a:solidFill>
                <a:effectLst/>
                <a:latin typeface="PODIUM Sharp 3.10" panose="00000806000000000000" pitchFamily="50" charset="0"/>
                <a:ea typeface="Segoe UI Black"/>
                <a:cs typeface="Lato"/>
              </a:rPr>
              <a:t>SON BUT : REVENDRE LES DONNÉES PERSONNELLES QU'ELLE A VOLÉES !</a:t>
            </a:r>
          </a:p>
          <a:p>
            <a:pPr algn="l"/>
            <a:endParaRPr lang="fr-FR" sz="2200" dirty="0">
              <a:ln>
                <a:solidFill>
                  <a:prstClr val="black">
                    <a:lumMod val="75000"/>
                    <a:lumOff val="25000"/>
                    <a:alpha val="10000"/>
                  </a:prstClr>
                </a:solidFill>
              </a:ln>
              <a:effectLst/>
              <a:latin typeface="PODIUM Sharp 3.10" panose="00000806000000000000" pitchFamily="50" charset="0"/>
              <a:cs typeface="Lato" panose="020F0502020204030203" pitchFamily="34" charset="0"/>
            </a:endParaRPr>
          </a:p>
        </p:txBody>
      </p:sp>
      <p:cxnSp>
        <p:nvCxnSpPr>
          <p:cNvPr id="9" name="Connecteur droit 22">
            <a:extLst>
              <a:ext uri="{FF2B5EF4-FFF2-40B4-BE49-F238E27FC236}">
                <a16:creationId xmlns:a16="http://schemas.microsoft.com/office/drawing/2014/main" id="{1F8315B6-6B12-E82A-9E31-960C1C718845}"/>
              </a:ext>
            </a:extLst>
          </p:cNvPr>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0CA1B8F1-B4F6-05CA-5FCD-2860D1F9812F}"/>
              </a:ext>
            </a:extLst>
          </p:cNvPr>
          <p:cNvSpPr/>
          <p:nvPr/>
        </p:nvSpPr>
        <p:spPr>
          <a:xfrm>
            <a:off x="910770" y="264965"/>
            <a:ext cx="8407612" cy="130156"/>
          </a:xfrm>
          <a:prstGeom prst="rect">
            <a:avLst/>
          </a:prstGeom>
          <a:solidFill>
            <a:srgbClr val="B77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9" name="Rectangle : coins arrondis 19">
            <a:extLst>
              <a:ext uri="{FF2B5EF4-FFF2-40B4-BE49-F238E27FC236}">
                <a16:creationId xmlns:a16="http://schemas.microsoft.com/office/drawing/2014/main" id="{7DCF4D41-54E0-41A6-1F9A-8D19DD1D4275}"/>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4" name="ZoneTexte 3">
            <a:extLst>
              <a:ext uri="{FF2B5EF4-FFF2-40B4-BE49-F238E27FC236}">
                <a16:creationId xmlns:a16="http://schemas.microsoft.com/office/drawing/2014/main" id="{D3BBF098-EFCB-125B-5730-3880577DA9A4}"/>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 min</a:t>
            </a:r>
          </a:p>
        </p:txBody>
      </p:sp>
      <p:sp>
        <p:nvSpPr>
          <p:cNvPr id="5" name="Ellipse 4">
            <a:extLst>
              <a:ext uri="{FF2B5EF4-FFF2-40B4-BE49-F238E27FC236}">
                <a16:creationId xmlns:a16="http://schemas.microsoft.com/office/drawing/2014/main" id="{41DF1F81-9403-00D8-7237-6B0723EDCF95}"/>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8" name="Ellipse 7">
            <a:extLst>
              <a:ext uri="{FF2B5EF4-FFF2-40B4-BE49-F238E27FC236}">
                <a16:creationId xmlns:a16="http://schemas.microsoft.com/office/drawing/2014/main" id="{DA4C9375-4A62-DC43-C9A0-CCD41FB121BD}"/>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10" name="Ellipse 9">
            <a:extLst>
              <a:ext uri="{FF2B5EF4-FFF2-40B4-BE49-F238E27FC236}">
                <a16:creationId xmlns:a16="http://schemas.microsoft.com/office/drawing/2014/main" id="{2969C64E-63EF-52D7-198E-C6A09F3891C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1" name="Ellipse 10">
            <a:extLst>
              <a:ext uri="{FF2B5EF4-FFF2-40B4-BE49-F238E27FC236}">
                <a16:creationId xmlns:a16="http://schemas.microsoft.com/office/drawing/2014/main" id="{D3DD5A5C-4CB3-F18D-255F-A9CCA382316E}"/>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2" name="Ellipse 11">
            <a:extLst>
              <a:ext uri="{FF2B5EF4-FFF2-40B4-BE49-F238E27FC236}">
                <a16:creationId xmlns:a16="http://schemas.microsoft.com/office/drawing/2014/main" id="{A923D469-14E9-DEB3-35E3-DC2A6EA41E4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3" name="Ellipse 12">
            <a:extLst>
              <a:ext uri="{FF2B5EF4-FFF2-40B4-BE49-F238E27FC236}">
                <a16:creationId xmlns:a16="http://schemas.microsoft.com/office/drawing/2014/main" id="{C611B223-2817-69B2-471B-5B07AAEA73CC}"/>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4" name="Ellipse 13">
            <a:extLst>
              <a:ext uri="{FF2B5EF4-FFF2-40B4-BE49-F238E27FC236}">
                <a16:creationId xmlns:a16="http://schemas.microsoft.com/office/drawing/2014/main" id="{848788F3-2B70-BD55-E166-F5139F3956BE}"/>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15" name="Ellipse 14">
            <a:extLst>
              <a:ext uri="{FF2B5EF4-FFF2-40B4-BE49-F238E27FC236}">
                <a16:creationId xmlns:a16="http://schemas.microsoft.com/office/drawing/2014/main" id="{851787BF-4DAF-DC73-8953-68C17DDA5D99}"/>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sp>
        <p:nvSpPr>
          <p:cNvPr id="16" name="Titre 1">
            <a:extLst>
              <a:ext uri="{FF2B5EF4-FFF2-40B4-BE49-F238E27FC236}">
                <a16:creationId xmlns:a16="http://schemas.microsoft.com/office/drawing/2014/main" id="{44F98813-73BB-7D0B-1C98-C3297B16CFD8}"/>
              </a:ext>
            </a:extLst>
          </p:cNvPr>
          <p:cNvSpPr txBox="1">
            <a:spLocks/>
          </p:cNvSpPr>
          <p:nvPr/>
        </p:nvSpPr>
        <p:spPr>
          <a:xfrm>
            <a:off x="913795" y="829705"/>
            <a:ext cx="9855805" cy="93989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fr-FR" sz="4400" dirty="0">
                <a:solidFill>
                  <a:srgbClr val="F11B25"/>
                </a:solidFill>
                <a:effectLst/>
                <a:latin typeface="PODIUM Sharp 5.9" panose="00000800000000000000" pitchFamily="50" charset="0"/>
              </a:rPr>
              <a:t>LES 5W</a:t>
            </a:r>
          </a:p>
        </p:txBody>
      </p:sp>
      <p:pic>
        <p:nvPicPr>
          <p:cNvPr id="7" name="Image 6" descr="Une image contenant Police, Graphique, texte, graphisme&#10;&#10;Le contenu généré par l’IA peut être incorrect.">
            <a:extLst>
              <a:ext uri="{FF2B5EF4-FFF2-40B4-BE49-F238E27FC236}">
                <a16:creationId xmlns:a16="http://schemas.microsoft.com/office/drawing/2014/main" id="{CFB0B816-87FB-9624-ECF8-A92A27E1303F}"/>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43915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2D57E46-F56E-27FB-2057-21324F64650D}"/>
              </a:ext>
            </a:extLst>
          </p:cNvPr>
          <p:cNvPicPr>
            <a:picLocks noGrp="1" noRot="1" noMove="1" noResize="1" noEditPoints="1" noAdjustHandles="1" noChangeArrowheads="1" noChangeShapeType="1" noCrop="1"/>
          </p:cNvPicPr>
          <p:nvPr/>
        </p:nvPicPr>
        <p:blipFill>
          <a:blip r:embed="rId4">
            <a:alphaModFix amt="50000"/>
          </a:blip>
          <a:stretch/>
        </p:blipFill>
        <p:spPr>
          <a:xfrm>
            <a:off x="1620000" y="-7560"/>
            <a:ext cx="10573200" cy="6865560"/>
          </a:xfrm>
          <a:prstGeom prst="rect">
            <a:avLst/>
          </a:prstGeom>
          <a:noFill/>
          <a:ln w="0">
            <a:noFill/>
          </a:ln>
        </p:spPr>
      </p:pic>
      <p:cxnSp>
        <p:nvCxnSpPr>
          <p:cNvPr id="3" name="Connecteur droit 22">
            <a:extLst>
              <a:ext uri="{FF2B5EF4-FFF2-40B4-BE49-F238E27FC236}">
                <a16:creationId xmlns:a16="http://schemas.microsoft.com/office/drawing/2014/main" id="{927CC6B3-DF60-5D0E-BD2B-8D6E72BEB690}"/>
              </a:ext>
            </a:extLst>
          </p:cNvPr>
          <p:cNvCxnSpPr>
            <a:stCxn id="20" idx="3"/>
          </p:cNvCxnSpPr>
          <p:nvPr/>
        </p:nvCxnSpPr>
        <p:spPr>
          <a:xfrm flipV="1">
            <a:off x="965199" y="331042"/>
            <a:ext cx="10953751" cy="226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963DF5F-D6F1-58C0-825E-F7A32427BBAC}"/>
              </a:ext>
            </a:extLst>
          </p:cNvPr>
          <p:cNvSpPr/>
          <p:nvPr/>
        </p:nvSpPr>
        <p:spPr>
          <a:xfrm>
            <a:off x="910770" y="264965"/>
            <a:ext cx="8820000" cy="130156"/>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6" name="Rectangle : coins arrondis 19">
            <a:extLst>
              <a:ext uri="{FF2B5EF4-FFF2-40B4-BE49-F238E27FC236}">
                <a16:creationId xmlns:a16="http://schemas.microsoft.com/office/drawing/2014/main" id="{5FCED886-6211-9D5B-2931-7CB57478E829}"/>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18" name="ZoneTexte 17">
            <a:extLst>
              <a:ext uri="{FF2B5EF4-FFF2-40B4-BE49-F238E27FC236}">
                <a16:creationId xmlns:a16="http://schemas.microsoft.com/office/drawing/2014/main" id="{69701C22-294A-834B-6ADE-46CFF93A4E6B}"/>
              </a:ext>
            </a:extLst>
          </p:cNvPr>
          <p:cNvSpPr txBox="1"/>
          <p:nvPr/>
        </p:nvSpPr>
        <p:spPr>
          <a:xfrm>
            <a:off x="126999" y="170662"/>
            <a:ext cx="838200"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5 min</a:t>
            </a:r>
          </a:p>
        </p:txBody>
      </p:sp>
      <p:sp>
        <p:nvSpPr>
          <p:cNvPr id="19" name="Ellipse 18">
            <a:extLst>
              <a:ext uri="{FF2B5EF4-FFF2-40B4-BE49-F238E27FC236}">
                <a16:creationId xmlns:a16="http://schemas.microsoft.com/office/drawing/2014/main" id="{87C3237A-024C-C92A-63C0-F1245518514D}"/>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EA14D66D-375E-6262-C319-F546F3FB28EF}"/>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CD7730CA-58A0-E109-49AA-1853DCB7FA89}"/>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2" name="Ellipse 21">
            <a:extLst>
              <a:ext uri="{FF2B5EF4-FFF2-40B4-BE49-F238E27FC236}">
                <a16:creationId xmlns:a16="http://schemas.microsoft.com/office/drawing/2014/main" id="{7461B6F1-F94B-71C0-64BE-B434B91FF2A5}"/>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88851719-9168-1163-AFD7-8ACA4311CF1D}"/>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4AD2557E-2201-2D41-9A82-9A7A4424D98E}"/>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724AF2FA-F94A-E9D7-853D-75465C8CCEB4}"/>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F238A1C7-6FEF-6EED-3914-3D41DDCA9278}"/>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2" name="Média en ligne 1" title="À la source - Conclusion de l’enquête">
            <a:hlinkClick r:id="" action="ppaction://media"/>
            <a:extLst>
              <a:ext uri="{FF2B5EF4-FFF2-40B4-BE49-F238E27FC236}">
                <a16:creationId xmlns:a16="http://schemas.microsoft.com/office/drawing/2014/main" id="{C039697D-A6ED-6014-EDDB-77CB5E7CAAB0}"/>
              </a:ext>
            </a:extLst>
          </p:cNvPr>
          <p:cNvPicPr>
            <a:picLocks noRot="1" noChangeAspect="1"/>
          </p:cNvPicPr>
          <p:nvPr>
            <a:videoFile r:link="rId1"/>
          </p:nvPr>
        </p:nvPicPr>
        <p:blipFill>
          <a:blip r:embed="rId5"/>
          <a:stretch>
            <a:fillRect/>
          </a:stretch>
        </p:blipFill>
        <p:spPr>
          <a:xfrm>
            <a:off x="1014840" y="1063641"/>
            <a:ext cx="9288000" cy="5247732"/>
          </a:xfrm>
          <a:prstGeom prst="rect">
            <a:avLst/>
          </a:prstGeom>
        </p:spPr>
      </p:pic>
      <p:pic>
        <p:nvPicPr>
          <p:cNvPr id="7" name="Image 6" descr="Une image contenant Police, Graphique, texte, graphisme&#10;&#10;Le contenu généré par l’IA peut être incorrect.">
            <a:extLst>
              <a:ext uri="{FF2B5EF4-FFF2-40B4-BE49-F238E27FC236}">
                <a16:creationId xmlns:a16="http://schemas.microsoft.com/office/drawing/2014/main" id="{A31A66D4-596A-1762-1622-EBF54F811575}"/>
              </a:ext>
            </a:extLst>
          </p:cNvPr>
          <p:cNvPicPr>
            <a:picLocks noChangeAspect="1"/>
          </p:cNvPicPr>
          <p:nvPr/>
        </p:nvPicPr>
        <p:blipFill>
          <a:blip r:embed="rId6"/>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422105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1C265A"/>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F4E2678-CAE5-546E-40A2-CC310FC539B5}"/>
              </a:ext>
            </a:extLst>
          </p:cNvPr>
          <p:cNvPicPr>
            <a:picLocks noGrp="1" noRot="1" noMove="1" noResize="1" noEditPoints="1" noAdjustHandles="1" noChangeArrowheads="1" noChangeShapeType="1" noCrop="1"/>
          </p:cNvPicPr>
          <p:nvPr/>
        </p:nvPicPr>
        <p:blipFill>
          <a:blip r:embed="rId2">
            <a:alphaModFix amt="50000"/>
          </a:blip>
          <a:stretch/>
        </p:blipFill>
        <p:spPr>
          <a:xfrm>
            <a:off x="1620000" y="-7560"/>
            <a:ext cx="10573200" cy="6865560"/>
          </a:xfrm>
          <a:prstGeom prst="rect">
            <a:avLst/>
          </a:prstGeom>
          <a:noFill/>
          <a:ln w="0">
            <a:noFill/>
          </a:ln>
        </p:spPr>
      </p:pic>
      <p:sp>
        <p:nvSpPr>
          <p:cNvPr id="2" name="Titre 1">
            <a:extLst>
              <a:ext uri="{FF2B5EF4-FFF2-40B4-BE49-F238E27FC236}">
                <a16:creationId xmlns:a16="http://schemas.microsoft.com/office/drawing/2014/main" id="{A321EC46-7555-60A1-4AAE-D2122DA059EF}"/>
              </a:ext>
            </a:extLst>
          </p:cNvPr>
          <p:cNvSpPr>
            <a:spLocks noGrp="1"/>
          </p:cNvSpPr>
          <p:nvPr>
            <p:ph type="ctrTitle"/>
          </p:nvPr>
        </p:nvSpPr>
        <p:spPr>
          <a:xfrm>
            <a:off x="5369441" y="1233378"/>
            <a:ext cx="5441285" cy="2364964"/>
          </a:xfrm>
        </p:spPr>
        <p:txBody>
          <a:bodyPr>
            <a:normAutofit/>
          </a:bodyPr>
          <a:lstStyle/>
          <a:p>
            <a:r>
              <a:rPr lang="fr-FR" dirty="0">
                <a:solidFill>
                  <a:srgbClr val="F11B25"/>
                </a:solidFill>
                <a:latin typeface="PODIUM Sharp 5.9" panose="00000800000000000000" pitchFamily="50" charset="0"/>
              </a:rPr>
              <a:t>ÉCHANGES</a:t>
            </a:r>
            <a:br>
              <a:rPr lang="fr-FR" dirty="0">
                <a:solidFill>
                  <a:srgbClr val="F11B25"/>
                </a:solidFill>
                <a:latin typeface="PODIUM Sharp 5.9" panose="00000800000000000000" pitchFamily="50" charset="0"/>
              </a:rPr>
            </a:br>
            <a:r>
              <a:rPr lang="fr-FR" dirty="0">
                <a:solidFill>
                  <a:srgbClr val="F11B25"/>
                </a:solidFill>
                <a:latin typeface="PODIUM Sharp 5.9" panose="00000800000000000000" pitchFamily="50" charset="0"/>
              </a:rPr>
              <a:t>ET DÉBAT</a:t>
            </a:r>
          </a:p>
        </p:txBody>
      </p:sp>
      <p:cxnSp>
        <p:nvCxnSpPr>
          <p:cNvPr id="5" name="Connecteur droit 22">
            <a:extLst>
              <a:ext uri="{FF2B5EF4-FFF2-40B4-BE49-F238E27FC236}">
                <a16:creationId xmlns:a16="http://schemas.microsoft.com/office/drawing/2014/main" id="{AE8ACA97-128A-D744-63BB-F31C5510E138}"/>
              </a:ext>
            </a:extLst>
          </p:cNvPr>
          <p:cNvCxnSpPr/>
          <p:nvPr/>
        </p:nvCxnSpPr>
        <p:spPr>
          <a:xfrm flipV="1">
            <a:off x="965199" y="331042"/>
            <a:ext cx="10953751" cy="226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39ED176-81A9-2C2B-BDB9-57307936F79B}"/>
              </a:ext>
            </a:extLst>
          </p:cNvPr>
          <p:cNvSpPr/>
          <p:nvPr/>
        </p:nvSpPr>
        <p:spPr>
          <a:xfrm>
            <a:off x="910770" y="264965"/>
            <a:ext cx="11016000" cy="130156"/>
          </a:xfrm>
          <a:prstGeom prst="rect">
            <a:avLst/>
          </a:prstGeom>
          <a:solidFill>
            <a:srgbClr val="F11B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sp>
        <p:nvSpPr>
          <p:cNvPr id="8" name="Rectangle : coins arrondis 19">
            <a:extLst>
              <a:ext uri="{FF2B5EF4-FFF2-40B4-BE49-F238E27FC236}">
                <a16:creationId xmlns:a16="http://schemas.microsoft.com/office/drawing/2014/main" id="{F2E10C68-3754-5EFF-4843-4AFCFE605A65}"/>
              </a:ext>
            </a:extLst>
          </p:cNvPr>
          <p:cNvSpPr/>
          <p:nvPr/>
        </p:nvSpPr>
        <p:spPr>
          <a:xfrm>
            <a:off x="126998" y="149228"/>
            <a:ext cx="838201" cy="36815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latin typeface="Segoe UI Black" panose="020B0A02040204020203" pitchFamily="34" charset="0"/>
            </a:endParaRPr>
          </a:p>
        </p:txBody>
      </p:sp>
      <p:pic>
        <p:nvPicPr>
          <p:cNvPr id="22" name="Image 21" descr="Une image contenant dessin humoristique, croquis, illustration, art&#10;&#10;Description générée automatiquement">
            <a:extLst>
              <a:ext uri="{FF2B5EF4-FFF2-40B4-BE49-F238E27FC236}">
                <a16:creationId xmlns:a16="http://schemas.microsoft.com/office/drawing/2014/main" id="{28EB9867-0130-E2B6-FA1F-1C779B1BAE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8" y="2291430"/>
            <a:ext cx="4382169" cy="2613818"/>
          </a:xfrm>
          <a:prstGeom prst="rect">
            <a:avLst/>
          </a:prstGeom>
        </p:spPr>
      </p:pic>
      <p:sp>
        <p:nvSpPr>
          <p:cNvPr id="14" name="ZoneTexte 13">
            <a:extLst>
              <a:ext uri="{FF2B5EF4-FFF2-40B4-BE49-F238E27FC236}">
                <a16:creationId xmlns:a16="http://schemas.microsoft.com/office/drawing/2014/main" id="{5CCD8305-15C7-5DF9-5BF0-216D6C2B83AE}"/>
              </a:ext>
            </a:extLst>
          </p:cNvPr>
          <p:cNvSpPr txBox="1"/>
          <p:nvPr/>
        </p:nvSpPr>
        <p:spPr>
          <a:xfrm>
            <a:off x="-176739" y="170662"/>
            <a:ext cx="1445676" cy="307777"/>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400" dirty="0">
                <a:latin typeface="PODIUM Sharp 6.9" panose="00000805000000000000" pitchFamily="50" charset="0"/>
              </a:rPr>
              <a:t>20 min</a:t>
            </a:r>
          </a:p>
        </p:txBody>
      </p:sp>
      <p:sp>
        <p:nvSpPr>
          <p:cNvPr id="19" name="Ellipse 18">
            <a:extLst>
              <a:ext uri="{FF2B5EF4-FFF2-40B4-BE49-F238E27FC236}">
                <a16:creationId xmlns:a16="http://schemas.microsoft.com/office/drawing/2014/main" id="{CDA4CE08-2A13-3656-88AA-522503BA10C9}"/>
              </a:ext>
            </a:extLst>
          </p:cNvPr>
          <p:cNvSpPr/>
          <p:nvPr/>
        </p:nvSpPr>
        <p:spPr>
          <a:xfrm>
            <a:off x="1269720" y="2451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dirty="0">
              <a:solidFill>
                <a:srgbClr val="000000"/>
              </a:solidFill>
              <a:effectLst/>
              <a:uFillTx/>
              <a:latin typeface="Arial"/>
            </a:endParaRPr>
          </a:p>
        </p:txBody>
      </p:sp>
      <p:sp>
        <p:nvSpPr>
          <p:cNvPr id="20" name="Ellipse 19">
            <a:extLst>
              <a:ext uri="{FF2B5EF4-FFF2-40B4-BE49-F238E27FC236}">
                <a16:creationId xmlns:a16="http://schemas.microsoft.com/office/drawing/2014/main" id="{3AC427EF-4AF2-6408-8FFE-F7E9C213F7D3}"/>
              </a:ext>
            </a:extLst>
          </p:cNvPr>
          <p:cNvSpPr/>
          <p:nvPr/>
        </p:nvSpPr>
        <p:spPr>
          <a:xfrm>
            <a:off x="1733040" y="2415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endParaRPr lang="fr-FR" sz="1800" b="0" u="none" strike="noStrike">
              <a:solidFill>
                <a:srgbClr val="000000"/>
              </a:solidFill>
              <a:effectLst/>
              <a:uFillTx/>
              <a:latin typeface="Arial"/>
            </a:endParaRPr>
          </a:p>
        </p:txBody>
      </p:sp>
      <p:sp>
        <p:nvSpPr>
          <p:cNvPr id="21" name="Ellipse 20">
            <a:extLst>
              <a:ext uri="{FF2B5EF4-FFF2-40B4-BE49-F238E27FC236}">
                <a16:creationId xmlns:a16="http://schemas.microsoft.com/office/drawing/2014/main" id="{5A687261-0634-E037-E4D6-7C3BD90861D1}"/>
              </a:ext>
            </a:extLst>
          </p:cNvPr>
          <p:cNvSpPr/>
          <p:nvPr/>
        </p:nvSpPr>
        <p:spPr>
          <a:xfrm>
            <a:off x="3615120" y="24624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3" name="Ellipse 22">
            <a:extLst>
              <a:ext uri="{FF2B5EF4-FFF2-40B4-BE49-F238E27FC236}">
                <a16:creationId xmlns:a16="http://schemas.microsoft.com/office/drawing/2014/main" id="{42C371A3-B04C-B92B-4B0C-61A646EC96F2}"/>
              </a:ext>
            </a:extLst>
          </p:cNvPr>
          <p:cNvSpPr/>
          <p:nvPr/>
        </p:nvSpPr>
        <p:spPr>
          <a:xfrm>
            <a:off x="5478840" y="2386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4" name="Ellipse 23">
            <a:extLst>
              <a:ext uri="{FF2B5EF4-FFF2-40B4-BE49-F238E27FC236}">
                <a16:creationId xmlns:a16="http://schemas.microsoft.com/office/drawing/2014/main" id="{E5569747-E6F3-9C52-65A2-F6CC700AE886}"/>
              </a:ext>
            </a:extLst>
          </p:cNvPr>
          <p:cNvSpPr/>
          <p:nvPr/>
        </p:nvSpPr>
        <p:spPr>
          <a:xfrm>
            <a:off x="734544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5" name="Ellipse 24">
            <a:extLst>
              <a:ext uri="{FF2B5EF4-FFF2-40B4-BE49-F238E27FC236}">
                <a16:creationId xmlns:a16="http://schemas.microsoft.com/office/drawing/2014/main" id="{1388A938-2935-D6FD-6877-35952302A2DF}"/>
              </a:ext>
            </a:extLst>
          </p:cNvPr>
          <p:cNvSpPr/>
          <p:nvPr/>
        </p:nvSpPr>
        <p:spPr>
          <a:xfrm>
            <a:off x="9210240" y="24948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6" name="Ellipse 25">
            <a:extLst>
              <a:ext uri="{FF2B5EF4-FFF2-40B4-BE49-F238E27FC236}">
                <a16:creationId xmlns:a16="http://schemas.microsoft.com/office/drawing/2014/main" id="{6E8DBE07-82C7-043F-071B-673C2E82B4E8}"/>
              </a:ext>
            </a:extLst>
          </p:cNvPr>
          <p:cNvSpPr/>
          <p:nvPr/>
        </p:nvSpPr>
        <p:spPr>
          <a:xfrm>
            <a:off x="9643680" y="24192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a:solidFill>
                  <a:srgbClr val="000000"/>
                </a:solidFill>
                <a:effectLst/>
                <a:uFillTx/>
                <a:latin typeface="Arial"/>
              </a:rPr>
              <a:t> </a:t>
            </a:r>
          </a:p>
        </p:txBody>
      </p:sp>
      <p:sp>
        <p:nvSpPr>
          <p:cNvPr id="27" name="Ellipse 26">
            <a:extLst>
              <a:ext uri="{FF2B5EF4-FFF2-40B4-BE49-F238E27FC236}">
                <a16:creationId xmlns:a16="http://schemas.microsoft.com/office/drawing/2014/main" id="{27B9A0EA-F06F-3DB3-9E6B-B734D76A5EB8}"/>
              </a:ext>
            </a:extLst>
          </p:cNvPr>
          <p:cNvSpPr/>
          <p:nvPr/>
        </p:nvSpPr>
        <p:spPr>
          <a:xfrm>
            <a:off x="11834280" y="237960"/>
            <a:ext cx="180000" cy="180000"/>
          </a:xfrm>
          <a:prstGeom prst="ellipse">
            <a:avLst/>
          </a:prstGeom>
          <a:solidFill>
            <a:srgbClr val="FFFFFF"/>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r>
              <a:rPr lang="fr-FR" sz="1800" b="0" u="none" strike="noStrike" dirty="0">
                <a:solidFill>
                  <a:srgbClr val="000000"/>
                </a:solidFill>
                <a:effectLst/>
                <a:uFillTx/>
                <a:latin typeface="Arial"/>
              </a:rPr>
              <a:t> </a:t>
            </a:r>
          </a:p>
        </p:txBody>
      </p:sp>
      <p:pic>
        <p:nvPicPr>
          <p:cNvPr id="4" name="Image 3" descr="Une image contenant Police, Graphique, texte, graphisme&#10;&#10;Le contenu généré par l’IA peut être incorrect.">
            <a:extLst>
              <a:ext uri="{FF2B5EF4-FFF2-40B4-BE49-F238E27FC236}">
                <a16:creationId xmlns:a16="http://schemas.microsoft.com/office/drawing/2014/main" id="{CCA72993-2F8C-0222-0A7A-10027373F07C}"/>
              </a:ext>
            </a:extLst>
          </p:cNvPr>
          <p:cNvPicPr>
            <a:picLocks noChangeAspect="1"/>
          </p:cNvPicPr>
          <p:nvPr/>
        </p:nvPicPr>
        <p:blipFill>
          <a:blip r:embed="rId4"/>
          <a:srcRect l="-1579" r="-10778" b="-890"/>
          <a:stretch>
            <a:fillRect/>
          </a:stretch>
        </p:blipFill>
        <p:spPr>
          <a:xfrm>
            <a:off x="10823263" y="6417729"/>
            <a:ext cx="1278536" cy="208613"/>
          </a:xfrm>
          <a:prstGeom prst="rect">
            <a:avLst/>
          </a:prstGeom>
        </p:spPr>
      </p:pic>
    </p:spTree>
    <p:extLst>
      <p:ext uri="{BB962C8B-B14F-4D97-AF65-F5344CB8AC3E}">
        <p14:creationId xmlns:p14="http://schemas.microsoft.com/office/powerpoint/2010/main" val="333302726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D4041D6-F2E5-79C3-4DD9-4590027B3E56}"/>
              </a:ext>
            </a:extLst>
          </p:cNvPr>
          <p:cNvPicPr>
            <a:picLocks noGrp="1" noRot="1" noMove="1" noResize="1" noEditPoints="1" noAdjustHandles="1" noChangeArrowheads="1" noChangeShapeType="1" noCrop="1"/>
          </p:cNvPicPr>
          <p:nvPr/>
        </p:nvPicPr>
        <p:blipFill>
          <a:blip r:embed="rId3">
            <a:alphaModFix amt="50000"/>
          </a:blip>
          <a:stretch/>
        </p:blipFill>
        <p:spPr>
          <a:xfrm flipH="1">
            <a:off x="0" y="-7200"/>
            <a:ext cx="10573200" cy="6865560"/>
          </a:xfrm>
          <a:prstGeom prst="rect">
            <a:avLst/>
          </a:prstGeom>
          <a:noFill/>
          <a:ln w="0">
            <a:noFill/>
          </a:ln>
        </p:spPr>
      </p:pic>
      <p:sp>
        <p:nvSpPr>
          <p:cNvPr id="2" name="Espace réservé du contenu 12">
            <a:extLst>
              <a:ext uri="{FF2B5EF4-FFF2-40B4-BE49-F238E27FC236}">
                <a16:creationId xmlns:a16="http://schemas.microsoft.com/office/drawing/2014/main" id="{10421C83-8CEE-DCCB-5AC1-41F1F6E73410}"/>
              </a:ext>
            </a:extLst>
          </p:cNvPr>
          <p:cNvSpPr txBox="1">
            <a:spLocks/>
          </p:cNvSpPr>
          <p:nvPr/>
        </p:nvSpPr>
        <p:spPr>
          <a:xfrm>
            <a:off x="4465461" y="552451"/>
            <a:ext cx="6470386" cy="5753098"/>
          </a:xfrm>
          <a:prstGeom prst="rect">
            <a:avLst/>
          </a:prstGeom>
          <a:effectLst/>
        </p:spPr>
        <p:txBody>
          <a:bodyPr vert="horz" lIns="91440" tIns="45720" rIns="91440" bIns="45720" rtlCol="0" anchor="ctr">
            <a:normAutofit/>
          </a:bodyPr>
          <a:lstStyle>
            <a:lvl1pPr marL="0" indent="0" algn="ctr" defTabSz="457200" rtl="0" eaLnBrk="1" latinLnBrk="0" hangingPunct="1">
              <a:spcBef>
                <a:spcPct val="20000"/>
              </a:spcBef>
              <a:spcAft>
                <a:spcPts val="600"/>
              </a:spcAft>
              <a:buClr>
                <a:schemeClr val="tx2"/>
              </a:buClr>
              <a:buSzPct val="70000"/>
              <a:buFont typeface="Wingdings 2" charset="2"/>
              <a:buNone/>
              <a:defRPr sz="2000" kern="1200">
                <a:ln>
                  <a:solidFill>
                    <a:schemeClr val="bg1">
                      <a:lumMod val="75000"/>
                      <a:lumOff val="25000"/>
                      <a:alpha val="10000"/>
                    </a:schemeClr>
                  </a:solidFill>
                </a:ln>
                <a:solidFill>
                  <a:schemeClr val="tx1"/>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1pPr>
            <a:lvl2pPr marL="457200" indent="0" algn="ctr" defTabSz="457200" rtl="0" eaLnBrk="1" latinLnBrk="0" hangingPunct="1">
              <a:spcBef>
                <a:spcPct val="20000"/>
              </a:spcBef>
              <a:spcAft>
                <a:spcPts val="600"/>
              </a:spcAft>
              <a:buClr>
                <a:schemeClr val="tx2"/>
              </a:buClr>
              <a:buSzPct val="70000"/>
              <a:buFont typeface="Wingdings 2" charset="2"/>
              <a:buNone/>
              <a:defRPr sz="18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2pPr>
            <a:lvl3pPr marL="914400" indent="0" algn="ctr" defTabSz="457200" rtl="0" eaLnBrk="1" latinLnBrk="0" hangingPunct="1">
              <a:spcBef>
                <a:spcPct val="20000"/>
              </a:spcBef>
              <a:spcAft>
                <a:spcPts val="600"/>
              </a:spcAft>
              <a:buClr>
                <a:schemeClr val="tx2"/>
              </a:buClr>
              <a:buSzPct val="70000"/>
              <a:buFont typeface="Wingdings 2" charset="2"/>
              <a:buNone/>
              <a:defRPr sz="16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3pPr>
            <a:lvl4pPr marL="1371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4pPr>
            <a:lvl5pPr marL="18288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Segoe UI Black" panose="020B0A02040204020203" pitchFamily="34" charset="0"/>
                <a:ea typeface="+mn-ea"/>
                <a:cs typeface="+mn-cs"/>
              </a:defRPr>
            </a:lvl5pPr>
            <a:lvl6pPr marL="22860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6pPr>
            <a:lvl7pPr marL="27432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7pPr>
            <a:lvl8pPr marL="32004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8pPr>
            <a:lvl9pPr marL="3657600" indent="0" algn="ctr" defTabSz="457200" rtl="0" eaLnBrk="1" latinLnBrk="0" hangingPunct="1">
              <a:spcBef>
                <a:spcPct val="20000"/>
              </a:spcBef>
              <a:spcAft>
                <a:spcPts val="600"/>
              </a:spcAft>
              <a:buClr>
                <a:schemeClr val="tx2"/>
              </a:buClr>
              <a:buSzPct val="70000"/>
              <a:buFont typeface="Wingdings 2" charset="2"/>
              <a:buNone/>
              <a:defRPr sz="1400" kern="1200">
                <a:ln>
                  <a:solidFill>
                    <a:schemeClr val="bg1">
                      <a:lumMod val="75000"/>
                      <a:lumOff val="25000"/>
                      <a:alpha val="10000"/>
                    </a:schemeClr>
                  </a:solidFill>
                </a:ln>
                <a:solidFill>
                  <a:schemeClr val="tx1">
                    <a:tint val="75000"/>
                  </a:schemeClr>
                </a:solidFill>
                <a:effectLst>
                  <a:outerShdw blurRad="9525" dist="25400" dir="14640000" algn="tl" rotWithShape="0">
                    <a:schemeClr val="bg1">
                      <a:alpha val="30000"/>
                    </a:schemeClr>
                  </a:outerShdw>
                </a:effectLst>
                <a:latin typeface="+mn-lt"/>
                <a:ea typeface="+mn-ea"/>
                <a:cs typeface="+mn-cs"/>
              </a:defRPr>
            </a:lvl9pPr>
          </a:lstStyle>
          <a:p>
            <a:pPr algn="l"/>
            <a:r>
              <a:rPr lang="fr-FR" dirty="0">
                <a:ln>
                  <a:noFill/>
                </a:ln>
                <a:effectLst/>
                <a:latin typeface="PODIUM Sharp 3.10"/>
              </a:rPr>
              <a:t>Conception du jeu : </a:t>
            </a:r>
            <a:r>
              <a:rPr lang="fr-FR" dirty="0" err="1">
                <a:ln>
                  <a:noFill/>
                </a:ln>
                <a:effectLst/>
                <a:latin typeface="PODIUM Sharp 3.10"/>
              </a:rPr>
              <a:t>Prismatik</a:t>
            </a:r>
            <a:endParaRPr lang="fr-FR" dirty="0" err="1">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a:rPr>
              <a:t>Idée originale issue du programme d'intrapreneuriat </a:t>
            </a:r>
            <a:endParaRPr lang="fr-FR" dirty="0">
              <a:ln>
                <a:noFill/>
              </a:ln>
              <a:effectLst/>
              <a:latin typeface="PODIUM Sharp 3.10" panose="00000806000000000000" pitchFamily="50" charset="0"/>
            </a:endParaRPr>
          </a:p>
          <a:p>
            <a:pPr algn="l"/>
            <a:r>
              <a:rPr lang="fr-FR">
                <a:ln>
                  <a:noFill/>
                </a:ln>
                <a:effectLst/>
                <a:latin typeface="PODIUM Sharp 3.10"/>
              </a:rPr>
              <a:t>de Radio France "L'Accélérateur d'Idées"</a:t>
            </a:r>
            <a:endParaRPr lang="fr-FR">
              <a:ln>
                <a:noFill/>
              </a:ln>
              <a:effectLst/>
              <a:latin typeface="PODIUM Sharp 3.10" panose="00000806000000000000" pitchFamily="50" charset="0"/>
            </a:endParaRPr>
          </a:p>
          <a:p>
            <a:pPr algn="l"/>
            <a:endParaRPr lang="fr-FR" dirty="0">
              <a:ln>
                <a:noFill/>
              </a:ln>
              <a:effectLst/>
              <a:latin typeface="PODIUM Sharp 3.10" panose="00000806000000000000" pitchFamily="50" charset="0"/>
            </a:endParaRPr>
          </a:p>
          <a:p>
            <a:pPr algn="l"/>
            <a:r>
              <a:rPr lang="fr-FR" dirty="0">
                <a:ln>
                  <a:noFill/>
                </a:ln>
                <a:effectLst/>
                <a:latin typeface="PODIUM Sharp 3.10"/>
              </a:rPr>
              <a:t>Visuels : Radio France</a:t>
            </a:r>
          </a:p>
        </p:txBody>
      </p:sp>
      <p:pic>
        <p:nvPicPr>
          <p:cNvPr id="4" name="Image 3" descr="Une image contenant triangle, conception&#10;&#10;Description générée automatiquement">
            <a:extLst>
              <a:ext uri="{FF2B5EF4-FFF2-40B4-BE49-F238E27FC236}">
                <a16:creationId xmlns:a16="http://schemas.microsoft.com/office/drawing/2014/main" id="{1CB013FF-440C-8C56-4B89-C5A5F1396C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6169" y="368812"/>
            <a:ext cx="2795022" cy="1057658"/>
          </a:xfrm>
          <a:prstGeom prst="rect">
            <a:avLst/>
          </a:prstGeom>
        </p:spPr>
      </p:pic>
      <p:sp>
        <p:nvSpPr>
          <p:cNvPr id="6" name="Titre 1">
            <a:extLst>
              <a:ext uri="{FF2B5EF4-FFF2-40B4-BE49-F238E27FC236}">
                <a16:creationId xmlns:a16="http://schemas.microsoft.com/office/drawing/2014/main" id="{6C23B9CC-42B0-EF26-038C-AFB9A29DC088}"/>
              </a:ext>
            </a:extLst>
          </p:cNvPr>
          <p:cNvSpPr txBox="1">
            <a:spLocks/>
          </p:cNvSpPr>
          <p:nvPr/>
        </p:nvSpPr>
        <p:spPr>
          <a:xfrm>
            <a:off x="177617" y="215900"/>
            <a:ext cx="4629333" cy="1949449"/>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5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ct val="20000"/>
              </a:spcBef>
              <a:spcAft>
                <a:spcPts val="600"/>
              </a:spcAft>
              <a:buClr>
                <a:schemeClr val="tx2"/>
              </a:buClr>
              <a:buSzPct val="70000"/>
              <a:buFont typeface="Wingdings 2" charset="2"/>
            </a:pPr>
            <a:r>
              <a:rPr lang="en-US" sz="4400" b="1" dirty="0">
                <a:ln>
                  <a:noFill/>
                </a:ln>
                <a:solidFill>
                  <a:srgbClr val="F11B25"/>
                </a:solidFill>
                <a:effectLst/>
                <a:latin typeface="PODIUM Sharp 5.9" panose="00000800000000000000" pitchFamily="50" charset="0"/>
                <a:ea typeface="+mn-ea"/>
                <a:cs typeface="+mn-cs"/>
              </a:rPr>
              <a:t>CRÉDITS</a:t>
            </a:r>
          </a:p>
        </p:txBody>
      </p:sp>
      <p:pic>
        <p:nvPicPr>
          <p:cNvPr id="8" name="Image 7" descr="Une image contenant noir, obscurité&#10;&#10;Le contenu généré par l’IA peut être incorrect.">
            <a:extLst>
              <a:ext uri="{FF2B5EF4-FFF2-40B4-BE49-F238E27FC236}">
                <a16:creationId xmlns:a16="http://schemas.microsoft.com/office/drawing/2014/main" id="{FE488FF1-438E-E061-14DD-5E8B42108737}"/>
              </a:ext>
            </a:extLst>
          </p:cNvPr>
          <p:cNvPicPr>
            <a:picLocks noChangeAspect="1"/>
          </p:cNvPicPr>
          <p:nvPr/>
        </p:nvPicPr>
        <p:blipFill>
          <a:blip r:embed="rId5"/>
          <a:srcRect l="-2809" t="-20000" r="-729" b="-22857"/>
          <a:stretch>
            <a:fillRect/>
          </a:stretch>
        </p:blipFill>
        <p:spPr>
          <a:xfrm>
            <a:off x="9326404" y="5989050"/>
            <a:ext cx="2460391" cy="662491"/>
          </a:xfrm>
          <a:prstGeom prst="rect">
            <a:avLst/>
          </a:prstGeom>
        </p:spPr>
      </p:pic>
    </p:spTree>
    <p:extLst>
      <p:ext uri="{BB962C8B-B14F-4D97-AF65-F5344CB8AC3E}">
        <p14:creationId xmlns:p14="http://schemas.microsoft.com/office/powerpoint/2010/main" val="207091060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d8a3850-fcb9-4f4e-bb11-c7751feedfb1">
      <Terms xmlns="http://schemas.microsoft.com/office/infopath/2007/PartnerControls"/>
    </lcf76f155ced4ddcb4097134ff3c332f>
    <TaxCatchAll xmlns="3c86053d-dfa6-4b5c-89d9-290746fe7c5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B4BB19195AA24FAA6BA9FEFCAEE4A8" ma:contentTypeVersion="19" ma:contentTypeDescription="Crée un document." ma:contentTypeScope="" ma:versionID="5b1af7513cf0ab0efdead81590265d80">
  <xsd:schema xmlns:xsd="http://www.w3.org/2001/XMLSchema" xmlns:xs="http://www.w3.org/2001/XMLSchema" xmlns:p="http://schemas.microsoft.com/office/2006/metadata/properties" xmlns:ns2="0d8a3850-fcb9-4f4e-bb11-c7751feedfb1" xmlns:ns3="3c86053d-dfa6-4b5c-89d9-290746fe7c52" targetNamespace="http://schemas.microsoft.com/office/2006/metadata/properties" ma:root="true" ma:fieldsID="31141fa785897cda8b1fcb767bf57151" ns2:_="" ns3:_="">
    <xsd:import namespace="0d8a3850-fcb9-4f4e-bb11-c7751feedfb1"/>
    <xsd:import namespace="3c86053d-dfa6-4b5c-89d9-290746fe7c5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8a3850-fcb9-4f4e-bb11-c7751feedf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Balises d’images" ma:readOnly="false" ma:fieldId="{5cf76f15-5ced-4ddc-b409-7134ff3c332f}" ma:taxonomyMulti="true" ma:sspId="6a29d08a-3ab5-4e70-a382-a012061d982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86053d-dfa6-4b5c-89d9-290746fe7c52" elementFormDefault="qualified">
    <xsd:import namespace="http://schemas.microsoft.com/office/2006/documentManagement/types"/>
    <xsd:import namespace="http://schemas.microsoft.com/office/infopath/2007/PartnerControls"/>
    <xsd:element name="SharedWithUsers" ma:index="17"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Partagé avec détails" ma:internalName="SharedWithDetails" ma:readOnly="true">
      <xsd:simpleType>
        <xsd:restriction base="dms:Note">
          <xsd:maxLength value="255"/>
        </xsd:restriction>
      </xsd:simpleType>
    </xsd:element>
    <xsd:element name="TaxCatchAll" ma:index="22" nillable="true" ma:displayName="Taxonomy Catch All Column" ma:hidden="true" ma:list="{24c744c3-78b9-45e6-b12a-487df9cbd12c}" ma:internalName="TaxCatchAll" ma:showField="CatchAllData" ma:web="3c86053d-dfa6-4b5c-89d9-290746fe7c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9C7132-049D-4A95-9E26-DDA3A7DCF693}">
  <ds:schemaRefs>
    <ds:schemaRef ds:uri="10c7ddfa-bc73-4931-bf28-403891e77e96"/>
    <ds:schemaRef ds:uri="d59e858f-7491-409e-81a5-6c8cadefaf3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d8a3850-fcb9-4f4e-bb11-c7751feedfb1"/>
    <ds:schemaRef ds:uri="3c86053d-dfa6-4b5c-89d9-290746fe7c52"/>
  </ds:schemaRefs>
</ds:datastoreItem>
</file>

<file path=customXml/itemProps2.xml><?xml version="1.0" encoding="utf-8"?>
<ds:datastoreItem xmlns:ds="http://schemas.openxmlformats.org/officeDocument/2006/customXml" ds:itemID="{73C479FF-A0CC-4E80-9F6F-E63245E9426F}">
  <ds:schemaRefs>
    <ds:schemaRef ds:uri="http://schemas.microsoft.com/sharepoint/v3/contenttype/forms"/>
  </ds:schemaRefs>
</ds:datastoreItem>
</file>

<file path=customXml/itemProps3.xml><?xml version="1.0" encoding="utf-8"?>
<ds:datastoreItem xmlns:ds="http://schemas.openxmlformats.org/officeDocument/2006/customXml" ds:itemID="{506BEFD9-0255-42D3-A968-F4770A1E2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8a3850-fcb9-4f4e-bb11-c7751feedfb1"/>
    <ds:schemaRef ds:uri="3c86053d-dfa6-4b5c-89d9-290746fe7c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428</TotalTime>
  <Words>6392</Words>
  <Application>Microsoft Office PowerPoint</Application>
  <PresentationFormat>Grand écran</PresentationFormat>
  <Paragraphs>1138</Paragraphs>
  <Slides>76</Slides>
  <Notes>51</Notes>
  <HiddenSlides>19</HiddenSlides>
  <MMClips>7</MMClips>
  <ScaleCrop>false</ScaleCrop>
  <HeadingPairs>
    <vt:vector size="4" baseType="variant">
      <vt:variant>
        <vt:lpstr>Thème</vt:lpstr>
      </vt:variant>
      <vt:variant>
        <vt:i4>1</vt:i4>
      </vt:variant>
      <vt:variant>
        <vt:lpstr>Titres des diapositives</vt:lpstr>
      </vt:variant>
      <vt:variant>
        <vt:i4>76</vt:i4>
      </vt:variant>
    </vt:vector>
  </HeadingPairs>
  <TitlesOfParts>
    <vt:vector size="77"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vt:lpstr>
      <vt:lpstr>Présentation PowerPoint</vt:lpstr>
      <vt:lpstr>Présentation PowerPoint</vt:lpstr>
      <vt:lpstr>Présentation PowerPoint</vt:lpstr>
      <vt:lpstr>ÉPREUVE 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ÉPREUVE 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ÉPREUVE 3</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ÉPREUVE 4</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ÉCHANGES ET DÉBAT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la source !</dc:title>
  <dc:creator>Léo Capou</dc:creator>
  <cp:lastModifiedBy>Léo Capou</cp:lastModifiedBy>
  <cp:revision>214</cp:revision>
  <dcterms:created xsi:type="dcterms:W3CDTF">2024-06-27T14:03:46Z</dcterms:created>
  <dcterms:modified xsi:type="dcterms:W3CDTF">2026-02-23T13:22:49Z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0x010100D8B4BB19195AA24FAA6BA9FEFCAEE4A8</vt:lpwstr>
  </property>
  <property fmtid="{D5CDD505-2E9C-101B-9397-08002B2CF9AE}" pid="3" name="MediaServiceImageTags">
    <vt:lpwstr/>
  </property>
</Properties>
</file>